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71"/>
  </p:notesMasterIdLst>
  <p:handoutMasterIdLst>
    <p:handoutMasterId r:id="rId72"/>
  </p:handoutMasterIdLst>
  <p:sldIdLst>
    <p:sldId id="256" r:id="rId2"/>
    <p:sldId id="1294" r:id="rId3"/>
    <p:sldId id="1269" r:id="rId4"/>
    <p:sldId id="1307" r:id="rId5"/>
    <p:sldId id="1308" r:id="rId6"/>
    <p:sldId id="1332" r:id="rId7"/>
    <p:sldId id="1312" r:id="rId8"/>
    <p:sldId id="1334" r:id="rId9"/>
    <p:sldId id="1377" r:id="rId10"/>
    <p:sldId id="1330" r:id="rId11"/>
    <p:sldId id="1378" r:id="rId12"/>
    <p:sldId id="1379" r:id="rId13"/>
    <p:sldId id="1380" r:id="rId14"/>
    <p:sldId id="1381" r:id="rId15"/>
    <p:sldId id="1382" r:id="rId16"/>
    <p:sldId id="1383" r:id="rId17"/>
    <p:sldId id="1366" r:id="rId18"/>
    <p:sldId id="1367" r:id="rId19"/>
    <p:sldId id="1314" r:id="rId20"/>
    <p:sldId id="1343" r:id="rId21"/>
    <p:sldId id="1316" r:id="rId22"/>
    <p:sldId id="1362" r:id="rId23"/>
    <p:sldId id="1364" r:id="rId24"/>
    <p:sldId id="1328" r:id="rId25"/>
    <p:sldId id="1327" r:id="rId26"/>
    <p:sldId id="1372" r:id="rId27"/>
    <p:sldId id="1373" r:id="rId28"/>
    <p:sldId id="1315" r:id="rId29"/>
    <p:sldId id="1336" r:id="rId30"/>
    <p:sldId id="1337" r:id="rId31"/>
    <p:sldId id="1376" r:id="rId32"/>
    <p:sldId id="1338" r:id="rId33"/>
    <p:sldId id="1339" r:id="rId34"/>
    <p:sldId id="1340" r:id="rId35"/>
    <p:sldId id="1341" r:id="rId36"/>
    <p:sldId id="1342" r:id="rId37"/>
    <p:sldId id="1348" r:id="rId38"/>
    <p:sldId id="1389" r:id="rId39"/>
    <p:sldId id="1390" r:id="rId40"/>
    <p:sldId id="1344" r:id="rId41"/>
    <p:sldId id="1384" r:id="rId42"/>
    <p:sldId id="1353" r:id="rId43"/>
    <p:sldId id="1354" r:id="rId44"/>
    <p:sldId id="1347" r:id="rId45"/>
    <p:sldId id="1346" r:id="rId46"/>
    <p:sldId id="1349" r:id="rId47"/>
    <p:sldId id="1369" r:id="rId48"/>
    <p:sldId id="1360" r:id="rId49"/>
    <p:sldId id="1359" r:id="rId50"/>
    <p:sldId id="1368" r:id="rId51"/>
    <p:sldId id="1370" r:id="rId52"/>
    <p:sldId id="1350" r:id="rId53"/>
    <p:sldId id="1355" r:id="rId54"/>
    <p:sldId id="1356" r:id="rId55"/>
    <p:sldId id="1357" r:id="rId56"/>
    <p:sldId id="1358" r:id="rId57"/>
    <p:sldId id="1351" r:id="rId58"/>
    <p:sldId id="1352" r:id="rId59"/>
    <p:sldId id="1361" r:id="rId60"/>
    <p:sldId id="1385" r:id="rId61"/>
    <p:sldId id="1386" r:id="rId62"/>
    <p:sldId id="1365" r:id="rId63"/>
    <p:sldId id="1363" r:id="rId64"/>
    <p:sldId id="1387" r:id="rId65"/>
    <p:sldId id="1388" r:id="rId66"/>
    <p:sldId id="1371" r:id="rId67"/>
    <p:sldId id="1319" r:id="rId68"/>
    <p:sldId id="1324" r:id="rId69"/>
    <p:sldId id="1284" r:id="rId70"/>
  </p:sldIdLst>
  <p:sldSz cx="12192000" cy="6858000"/>
  <p:notesSz cx="6797675" cy="9874250"/>
  <p:defaultTextStyle>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97" autoAdjust="0"/>
    <p:restoredTop sz="88330" autoAdjust="0"/>
  </p:normalViewPr>
  <p:slideViewPr>
    <p:cSldViewPr snapToGrid="0">
      <p:cViewPr varScale="1">
        <p:scale>
          <a:sx n="61" d="100"/>
          <a:sy n="61" d="100"/>
        </p:scale>
        <p:origin x="1146" y="60"/>
      </p:cViewPr>
      <p:guideLst>
        <p:guide orient="horz" pos="2160"/>
        <p:guide pos="3840"/>
      </p:guideLst>
    </p:cSldViewPr>
  </p:slideViewPr>
  <p:outlineViewPr>
    <p:cViewPr>
      <p:scale>
        <a:sx n="33" d="100"/>
        <a:sy n="33" d="100"/>
      </p:scale>
      <p:origin x="0" y="-18324"/>
    </p:cViewPr>
  </p:outlineViewPr>
  <p:notesTextViewPr>
    <p:cViewPr>
      <p:scale>
        <a:sx n="1" d="1"/>
        <a:sy n="1" d="1"/>
      </p:scale>
      <p:origin x="0" y="0"/>
    </p:cViewPr>
  </p:notesTextViewPr>
  <p:sorterViewPr>
    <p:cViewPr>
      <p:scale>
        <a:sx n="100" d="100"/>
        <a:sy n="100" d="100"/>
      </p:scale>
      <p:origin x="0" y="-2482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FD7FE7-9AF1-432F-93D7-6401C165F952}"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IN"/>
        </a:p>
      </dgm:t>
    </dgm:pt>
    <dgm:pt modelId="{6D6EC182-1566-48FE-A7C1-8096AE292FE0}">
      <dgm:prSet phldrT="[Text]"/>
      <dgm:spPr/>
      <dgm:t>
        <a:bodyPr/>
        <a:lstStyle/>
        <a:p>
          <a:r>
            <a:rPr lang="en-US" dirty="0"/>
            <a:t>SQL</a:t>
          </a:r>
          <a:endParaRPr lang="en-IN" dirty="0"/>
        </a:p>
      </dgm:t>
    </dgm:pt>
    <dgm:pt modelId="{1D826094-02A8-4641-87C5-A8E168D153B4}" type="parTrans" cxnId="{E1E524CF-DD5C-4877-86AE-B1655515DA2D}">
      <dgm:prSet/>
      <dgm:spPr/>
      <dgm:t>
        <a:bodyPr/>
        <a:lstStyle/>
        <a:p>
          <a:endParaRPr lang="en-IN"/>
        </a:p>
      </dgm:t>
    </dgm:pt>
    <dgm:pt modelId="{2DAE6579-8983-4D47-97D6-73B9788351DF}" type="sibTrans" cxnId="{E1E524CF-DD5C-4877-86AE-B1655515DA2D}">
      <dgm:prSet/>
      <dgm:spPr/>
      <dgm:t>
        <a:bodyPr/>
        <a:lstStyle/>
        <a:p>
          <a:endParaRPr lang="en-IN"/>
        </a:p>
      </dgm:t>
    </dgm:pt>
    <dgm:pt modelId="{5BF654CF-F838-42F4-BDD9-A4C4C8E23423}">
      <dgm:prSet phldrT="[Text]"/>
      <dgm:spPr/>
      <dgm:t>
        <a:bodyPr/>
        <a:lstStyle/>
        <a:p>
          <a:r>
            <a:rPr lang="en-US" dirty="0"/>
            <a:t>Data Definition Language</a:t>
          </a:r>
          <a:endParaRPr lang="en-IN" dirty="0"/>
        </a:p>
      </dgm:t>
    </dgm:pt>
    <dgm:pt modelId="{F6EF6F6B-55BC-4FE0-B3C7-4048AD782A6B}" type="parTrans" cxnId="{2FE570FB-B254-4FDA-A596-448D793488FC}">
      <dgm:prSet/>
      <dgm:spPr/>
      <dgm:t>
        <a:bodyPr/>
        <a:lstStyle/>
        <a:p>
          <a:endParaRPr lang="en-IN"/>
        </a:p>
      </dgm:t>
    </dgm:pt>
    <dgm:pt modelId="{9A57621F-1EE2-471D-A2F9-98BFFF9BDFC1}" type="sibTrans" cxnId="{2FE570FB-B254-4FDA-A596-448D793488FC}">
      <dgm:prSet/>
      <dgm:spPr/>
      <dgm:t>
        <a:bodyPr/>
        <a:lstStyle/>
        <a:p>
          <a:endParaRPr lang="en-IN"/>
        </a:p>
      </dgm:t>
    </dgm:pt>
    <dgm:pt modelId="{EB931A02-DEEC-458F-A700-9107FC93A724}">
      <dgm:prSet phldrT="[Text]"/>
      <dgm:spPr/>
      <dgm:t>
        <a:bodyPr/>
        <a:lstStyle/>
        <a:p>
          <a:r>
            <a:rPr lang="en-US" dirty="0"/>
            <a:t>Data Manipulation Language</a:t>
          </a:r>
          <a:endParaRPr lang="en-IN" dirty="0"/>
        </a:p>
      </dgm:t>
    </dgm:pt>
    <dgm:pt modelId="{DC7D853B-736C-46D1-B49B-6F382F6D858E}" type="parTrans" cxnId="{A5B3ED9F-B556-4796-A85A-2F220ECC247C}">
      <dgm:prSet/>
      <dgm:spPr/>
      <dgm:t>
        <a:bodyPr/>
        <a:lstStyle/>
        <a:p>
          <a:endParaRPr lang="en-IN"/>
        </a:p>
      </dgm:t>
    </dgm:pt>
    <dgm:pt modelId="{343133EC-37C9-4D47-8A1F-0B89D9D2E2FD}" type="sibTrans" cxnId="{A5B3ED9F-B556-4796-A85A-2F220ECC247C}">
      <dgm:prSet/>
      <dgm:spPr/>
      <dgm:t>
        <a:bodyPr/>
        <a:lstStyle/>
        <a:p>
          <a:endParaRPr lang="en-IN"/>
        </a:p>
      </dgm:t>
    </dgm:pt>
    <dgm:pt modelId="{41FA2EC2-C9D2-4A7C-B6B5-5CF653056B9A}" type="pres">
      <dgm:prSet presAssocID="{8CFD7FE7-9AF1-432F-93D7-6401C165F952}" presName="hierChild1" presStyleCnt="0">
        <dgm:presLayoutVars>
          <dgm:orgChart val="1"/>
          <dgm:chPref val="1"/>
          <dgm:dir/>
          <dgm:animOne val="branch"/>
          <dgm:animLvl val="lvl"/>
          <dgm:resizeHandles/>
        </dgm:presLayoutVars>
      </dgm:prSet>
      <dgm:spPr/>
    </dgm:pt>
    <dgm:pt modelId="{7CF6319B-C202-4B5F-ACD7-BE21EA84ADFE}" type="pres">
      <dgm:prSet presAssocID="{6D6EC182-1566-48FE-A7C1-8096AE292FE0}" presName="hierRoot1" presStyleCnt="0">
        <dgm:presLayoutVars>
          <dgm:hierBranch val="init"/>
        </dgm:presLayoutVars>
      </dgm:prSet>
      <dgm:spPr/>
    </dgm:pt>
    <dgm:pt modelId="{AB4EF1F0-8814-4918-ADE5-8060B2B6FB7C}" type="pres">
      <dgm:prSet presAssocID="{6D6EC182-1566-48FE-A7C1-8096AE292FE0}" presName="rootComposite1" presStyleCnt="0"/>
      <dgm:spPr/>
    </dgm:pt>
    <dgm:pt modelId="{6B78CB0B-90D5-4ACE-8F19-01C31A62246D}" type="pres">
      <dgm:prSet presAssocID="{6D6EC182-1566-48FE-A7C1-8096AE292FE0}" presName="rootText1" presStyleLbl="node0" presStyleIdx="0" presStyleCnt="1" custScaleY="51939">
        <dgm:presLayoutVars>
          <dgm:chPref val="3"/>
        </dgm:presLayoutVars>
      </dgm:prSet>
      <dgm:spPr/>
    </dgm:pt>
    <dgm:pt modelId="{EB556477-029D-4A95-84F3-284046DEA1DC}" type="pres">
      <dgm:prSet presAssocID="{6D6EC182-1566-48FE-A7C1-8096AE292FE0}" presName="rootConnector1" presStyleLbl="node1" presStyleIdx="0" presStyleCnt="0"/>
      <dgm:spPr/>
    </dgm:pt>
    <dgm:pt modelId="{28604C41-1C8C-4E9C-9E16-ED5AE1B988A2}" type="pres">
      <dgm:prSet presAssocID="{6D6EC182-1566-48FE-A7C1-8096AE292FE0}" presName="hierChild2" presStyleCnt="0"/>
      <dgm:spPr/>
    </dgm:pt>
    <dgm:pt modelId="{08A83C52-463E-4146-AF50-05B72A625E14}" type="pres">
      <dgm:prSet presAssocID="{F6EF6F6B-55BC-4FE0-B3C7-4048AD782A6B}" presName="Name37" presStyleLbl="parChTrans1D2" presStyleIdx="0" presStyleCnt="2"/>
      <dgm:spPr/>
    </dgm:pt>
    <dgm:pt modelId="{32D7449E-4C2C-4AF6-881F-04A6C682F3EA}" type="pres">
      <dgm:prSet presAssocID="{5BF654CF-F838-42F4-BDD9-A4C4C8E23423}" presName="hierRoot2" presStyleCnt="0">
        <dgm:presLayoutVars>
          <dgm:hierBranch val="init"/>
        </dgm:presLayoutVars>
      </dgm:prSet>
      <dgm:spPr/>
    </dgm:pt>
    <dgm:pt modelId="{0904ED8F-CEFD-4B10-9978-F4625823605D}" type="pres">
      <dgm:prSet presAssocID="{5BF654CF-F838-42F4-BDD9-A4C4C8E23423}" presName="rootComposite" presStyleCnt="0"/>
      <dgm:spPr/>
    </dgm:pt>
    <dgm:pt modelId="{3009ECAF-8E5A-42EC-93B2-ACB5F2C8CF65}" type="pres">
      <dgm:prSet presAssocID="{5BF654CF-F838-42F4-BDD9-A4C4C8E23423}" presName="rootText" presStyleLbl="node2" presStyleIdx="0" presStyleCnt="2" custScaleX="139964" custScaleY="36829" custLinFactNeighborY="-661">
        <dgm:presLayoutVars>
          <dgm:chPref val="3"/>
        </dgm:presLayoutVars>
      </dgm:prSet>
      <dgm:spPr/>
    </dgm:pt>
    <dgm:pt modelId="{F87D48AD-82AC-4206-A1C2-9E76EACAD031}" type="pres">
      <dgm:prSet presAssocID="{5BF654CF-F838-42F4-BDD9-A4C4C8E23423}" presName="rootConnector" presStyleLbl="node2" presStyleIdx="0" presStyleCnt="2"/>
      <dgm:spPr/>
    </dgm:pt>
    <dgm:pt modelId="{E0B9E742-B6D9-4311-9AE5-0607DB0446C1}" type="pres">
      <dgm:prSet presAssocID="{5BF654CF-F838-42F4-BDD9-A4C4C8E23423}" presName="hierChild4" presStyleCnt="0"/>
      <dgm:spPr/>
    </dgm:pt>
    <dgm:pt modelId="{D6B2CF6D-04B0-42D1-B58B-738376CDB1E5}" type="pres">
      <dgm:prSet presAssocID="{5BF654CF-F838-42F4-BDD9-A4C4C8E23423}" presName="hierChild5" presStyleCnt="0"/>
      <dgm:spPr/>
    </dgm:pt>
    <dgm:pt modelId="{3D536D6D-3BD0-4866-9C6A-F9B5BF05C721}" type="pres">
      <dgm:prSet presAssocID="{DC7D853B-736C-46D1-B49B-6F382F6D858E}" presName="Name37" presStyleLbl="parChTrans1D2" presStyleIdx="1" presStyleCnt="2"/>
      <dgm:spPr/>
    </dgm:pt>
    <dgm:pt modelId="{8904FE10-B666-4FC2-AFC8-88694A34CB33}" type="pres">
      <dgm:prSet presAssocID="{EB931A02-DEEC-458F-A700-9107FC93A724}" presName="hierRoot2" presStyleCnt="0">
        <dgm:presLayoutVars>
          <dgm:hierBranch val="init"/>
        </dgm:presLayoutVars>
      </dgm:prSet>
      <dgm:spPr/>
    </dgm:pt>
    <dgm:pt modelId="{FB4EA20A-C1A6-49F8-93B7-B7BD0235EF82}" type="pres">
      <dgm:prSet presAssocID="{EB931A02-DEEC-458F-A700-9107FC93A724}" presName="rootComposite" presStyleCnt="0"/>
      <dgm:spPr/>
    </dgm:pt>
    <dgm:pt modelId="{D4D0345F-F1CE-4DA1-991D-81C7F2C5F9DE}" type="pres">
      <dgm:prSet presAssocID="{EB931A02-DEEC-458F-A700-9107FC93A724}" presName="rootText" presStyleLbl="node2" presStyleIdx="1" presStyleCnt="2" custScaleX="120322" custScaleY="34242">
        <dgm:presLayoutVars>
          <dgm:chPref val="3"/>
        </dgm:presLayoutVars>
      </dgm:prSet>
      <dgm:spPr/>
    </dgm:pt>
    <dgm:pt modelId="{8C55A614-CC42-4870-8AAF-149089A4544F}" type="pres">
      <dgm:prSet presAssocID="{EB931A02-DEEC-458F-A700-9107FC93A724}" presName="rootConnector" presStyleLbl="node2" presStyleIdx="1" presStyleCnt="2"/>
      <dgm:spPr/>
    </dgm:pt>
    <dgm:pt modelId="{4AEB9D7C-E840-478D-BC5E-DD0B3F8FE6C2}" type="pres">
      <dgm:prSet presAssocID="{EB931A02-DEEC-458F-A700-9107FC93A724}" presName="hierChild4" presStyleCnt="0"/>
      <dgm:spPr/>
    </dgm:pt>
    <dgm:pt modelId="{8D4AE0F5-1996-4FCE-8CE5-AF127ED9EBBD}" type="pres">
      <dgm:prSet presAssocID="{EB931A02-DEEC-458F-A700-9107FC93A724}" presName="hierChild5" presStyleCnt="0"/>
      <dgm:spPr/>
    </dgm:pt>
    <dgm:pt modelId="{EE843B5E-9B52-4A4F-BD5A-94724594F91C}" type="pres">
      <dgm:prSet presAssocID="{6D6EC182-1566-48FE-A7C1-8096AE292FE0}" presName="hierChild3" presStyleCnt="0"/>
      <dgm:spPr/>
    </dgm:pt>
  </dgm:ptLst>
  <dgm:cxnLst>
    <dgm:cxn modelId="{4CB65A1C-6064-4C51-A674-1AF73EA8E27F}" type="presOf" srcId="{F6EF6F6B-55BC-4FE0-B3C7-4048AD782A6B}" destId="{08A83C52-463E-4146-AF50-05B72A625E14}" srcOrd="0" destOrd="0" presId="urn:microsoft.com/office/officeart/2005/8/layout/orgChart1"/>
    <dgm:cxn modelId="{2D71A423-7771-453D-9602-EA1719C513FB}" type="presOf" srcId="{5BF654CF-F838-42F4-BDD9-A4C4C8E23423}" destId="{3009ECAF-8E5A-42EC-93B2-ACB5F2C8CF65}" srcOrd="0" destOrd="0" presId="urn:microsoft.com/office/officeart/2005/8/layout/orgChart1"/>
    <dgm:cxn modelId="{8783A527-1871-4B3E-AA75-BAF129762F27}" type="presOf" srcId="{EB931A02-DEEC-458F-A700-9107FC93A724}" destId="{D4D0345F-F1CE-4DA1-991D-81C7F2C5F9DE}" srcOrd="0" destOrd="0" presId="urn:microsoft.com/office/officeart/2005/8/layout/orgChart1"/>
    <dgm:cxn modelId="{3EBA094A-E79B-44E1-956E-7B2FB8641214}" type="presOf" srcId="{DC7D853B-736C-46D1-B49B-6F382F6D858E}" destId="{3D536D6D-3BD0-4866-9C6A-F9B5BF05C721}" srcOrd="0" destOrd="0" presId="urn:microsoft.com/office/officeart/2005/8/layout/orgChart1"/>
    <dgm:cxn modelId="{CC5A9292-5CC7-437B-BD75-4489B82FB93A}" type="presOf" srcId="{8CFD7FE7-9AF1-432F-93D7-6401C165F952}" destId="{41FA2EC2-C9D2-4A7C-B6B5-5CF653056B9A}" srcOrd="0" destOrd="0" presId="urn:microsoft.com/office/officeart/2005/8/layout/orgChart1"/>
    <dgm:cxn modelId="{6436C194-81CA-4050-B00B-C09380DEF916}" type="presOf" srcId="{EB931A02-DEEC-458F-A700-9107FC93A724}" destId="{8C55A614-CC42-4870-8AAF-149089A4544F}" srcOrd="1" destOrd="0" presId="urn:microsoft.com/office/officeart/2005/8/layout/orgChart1"/>
    <dgm:cxn modelId="{6A861995-0F88-40A4-BDD4-D3FFF5726C3E}" type="presOf" srcId="{6D6EC182-1566-48FE-A7C1-8096AE292FE0}" destId="{EB556477-029D-4A95-84F3-284046DEA1DC}" srcOrd="1" destOrd="0" presId="urn:microsoft.com/office/officeart/2005/8/layout/orgChart1"/>
    <dgm:cxn modelId="{A5B3ED9F-B556-4796-A85A-2F220ECC247C}" srcId="{6D6EC182-1566-48FE-A7C1-8096AE292FE0}" destId="{EB931A02-DEEC-458F-A700-9107FC93A724}" srcOrd="1" destOrd="0" parTransId="{DC7D853B-736C-46D1-B49B-6F382F6D858E}" sibTransId="{343133EC-37C9-4D47-8A1F-0B89D9D2E2FD}"/>
    <dgm:cxn modelId="{CB7F8BC2-0C54-447B-A162-42AE5F7E128A}" type="presOf" srcId="{6D6EC182-1566-48FE-A7C1-8096AE292FE0}" destId="{6B78CB0B-90D5-4ACE-8F19-01C31A62246D}" srcOrd="0" destOrd="0" presId="urn:microsoft.com/office/officeart/2005/8/layout/orgChart1"/>
    <dgm:cxn modelId="{E1E524CF-DD5C-4877-86AE-B1655515DA2D}" srcId="{8CFD7FE7-9AF1-432F-93D7-6401C165F952}" destId="{6D6EC182-1566-48FE-A7C1-8096AE292FE0}" srcOrd="0" destOrd="0" parTransId="{1D826094-02A8-4641-87C5-A8E168D153B4}" sibTransId="{2DAE6579-8983-4D47-97D6-73B9788351DF}"/>
    <dgm:cxn modelId="{2FE570FB-B254-4FDA-A596-448D793488FC}" srcId="{6D6EC182-1566-48FE-A7C1-8096AE292FE0}" destId="{5BF654CF-F838-42F4-BDD9-A4C4C8E23423}" srcOrd="0" destOrd="0" parTransId="{F6EF6F6B-55BC-4FE0-B3C7-4048AD782A6B}" sibTransId="{9A57621F-1EE2-471D-A2F9-98BFFF9BDFC1}"/>
    <dgm:cxn modelId="{9FB787FF-313A-47AD-8650-D39D7376F66D}" type="presOf" srcId="{5BF654CF-F838-42F4-BDD9-A4C4C8E23423}" destId="{F87D48AD-82AC-4206-A1C2-9E76EACAD031}" srcOrd="1" destOrd="0" presId="urn:microsoft.com/office/officeart/2005/8/layout/orgChart1"/>
    <dgm:cxn modelId="{98DE503A-63FA-4491-B190-DBC8804CE177}" type="presParOf" srcId="{41FA2EC2-C9D2-4A7C-B6B5-5CF653056B9A}" destId="{7CF6319B-C202-4B5F-ACD7-BE21EA84ADFE}" srcOrd="0" destOrd="0" presId="urn:microsoft.com/office/officeart/2005/8/layout/orgChart1"/>
    <dgm:cxn modelId="{92A4745C-3275-4E5D-A9B5-A2053BE4D634}" type="presParOf" srcId="{7CF6319B-C202-4B5F-ACD7-BE21EA84ADFE}" destId="{AB4EF1F0-8814-4918-ADE5-8060B2B6FB7C}" srcOrd="0" destOrd="0" presId="urn:microsoft.com/office/officeart/2005/8/layout/orgChart1"/>
    <dgm:cxn modelId="{2FE85B7E-A4D2-46BB-898F-7DCF34207F96}" type="presParOf" srcId="{AB4EF1F0-8814-4918-ADE5-8060B2B6FB7C}" destId="{6B78CB0B-90D5-4ACE-8F19-01C31A62246D}" srcOrd="0" destOrd="0" presId="urn:microsoft.com/office/officeart/2005/8/layout/orgChart1"/>
    <dgm:cxn modelId="{FB6332ED-B44F-468E-B29D-DF598F4421F0}" type="presParOf" srcId="{AB4EF1F0-8814-4918-ADE5-8060B2B6FB7C}" destId="{EB556477-029D-4A95-84F3-284046DEA1DC}" srcOrd="1" destOrd="0" presId="urn:microsoft.com/office/officeart/2005/8/layout/orgChart1"/>
    <dgm:cxn modelId="{8BC87F8E-8EC4-49CD-A271-4397489D2622}" type="presParOf" srcId="{7CF6319B-C202-4B5F-ACD7-BE21EA84ADFE}" destId="{28604C41-1C8C-4E9C-9E16-ED5AE1B988A2}" srcOrd="1" destOrd="0" presId="urn:microsoft.com/office/officeart/2005/8/layout/orgChart1"/>
    <dgm:cxn modelId="{37C6948E-2994-43A2-9278-C9FDA1D949BB}" type="presParOf" srcId="{28604C41-1C8C-4E9C-9E16-ED5AE1B988A2}" destId="{08A83C52-463E-4146-AF50-05B72A625E14}" srcOrd="0" destOrd="0" presId="urn:microsoft.com/office/officeart/2005/8/layout/orgChart1"/>
    <dgm:cxn modelId="{078636D8-E98A-42FB-A7E3-878FF3630B6F}" type="presParOf" srcId="{28604C41-1C8C-4E9C-9E16-ED5AE1B988A2}" destId="{32D7449E-4C2C-4AF6-881F-04A6C682F3EA}" srcOrd="1" destOrd="0" presId="urn:microsoft.com/office/officeart/2005/8/layout/orgChart1"/>
    <dgm:cxn modelId="{5FD1A3BC-CCE6-47E0-82BC-E693DA145B97}" type="presParOf" srcId="{32D7449E-4C2C-4AF6-881F-04A6C682F3EA}" destId="{0904ED8F-CEFD-4B10-9978-F4625823605D}" srcOrd="0" destOrd="0" presId="urn:microsoft.com/office/officeart/2005/8/layout/orgChart1"/>
    <dgm:cxn modelId="{D9DB073C-9A08-4E88-9BC7-EB6AFDA48BCE}" type="presParOf" srcId="{0904ED8F-CEFD-4B10-9978-F4625823605D}" destId="{3009ECAF-8E5A-42EC-93B2-ACB5F2C8CF65}" srcOrd="0" destOrd="0" presId="urn:microsoft.com/office/officeart/2005/8/layout/orgChart1"/>
    <dgm:cxn modelId="{655640C0-FC3E-4B8F-8E59-D33F23D6A6A5}" type="presParOf" srcId="{0904ED8F-CEFD-4B10-9978-F4625823605D}" destId="{F87D48AD-82AC-4206-A1C2-9E76EACAD031}" srcOrd="1" destOrd="0" presId="urn:microsoft.com/office/officeart/2005/8/layout/orgChart1"/>
    <dgm:cxn modelId="{36B9F120-0DAF-49F7-B895-FFC50D8E6BB1}" type="presParOf" srcId="{32D7449E-4C2C-4AF6-881F-04A6C682F3EA}" destId="{E0B9E742-B6D9-4311-9AE5-0607DB0446C1}" srcOrd="1" destOrd="0" presId="urn:microsoft.com/office/officeart/2005/8/layout/orgChart1"/>
    <dgm:cxn modelId="{00E1FE88-6A30-4743-9BFF-A982AB1D684E}" type="presParOf" srcId="{32D7449E-4C2C-4AF6-881F-04A6C682F3EA}" destId="{D6B2CF6D-04B0-42D1-B58B-738376CDB1E5}" srcOrd="2" destOrd="0" presId="urn:microsoft.com/office/officeart/2005/8/layout/orgChart1"/>
    <dgm:cxn modelId="{819F72F6-32D0-4042-AE77-83CF7CD14E0C}" type="presParOf" srcId="{28604C41-1C8C-4E9C-9E16-ED5AE1B988A2}" destId="{3D536D6D-3BD0-4866-9C6A-F9B5BF05C721}" srcOrd="2" destOrd="0" presId="urn:microsoft.com/office/officeart/2005/8/layout/orgChart1"/>
    <dgm:cxn modelId="{10551805-0490-489E-81CD-47C8F4B86D17}" type="presParOf" srcId="{28604C41-1C8C-4E9C-9E16-ED5AE1B988A2}" destId="{8904FE10-B666-4FC2-AFC8-88694A34CB33}" srcOrd="3" destOrd="0" presId="urn:microsoft.com/office/officeart/2005/8/layout/orgChart1"/>
    <dgm:cxn modelId="{EF839B5B-B41D-4978-98F5-12F92C7AA5AA}" type="presParOf" srcId="{8904FE10-B666-4FC2-AFC8-88694A34CB33}" destId="{FB4EA20A-C1A6-49F8-93B7-B7BD0235EF82}" srcOrd="0" destOrd="0" presId="urn:microsoft.com/office/officeart/2005/8/layout/orgChart1"/>
    <dgm:cxn modelId="{F5B15CB7-E404-4396-9E7F-F5A140D73D38}" type="presParOf" srcId="{FB4EA20A-C1A6-49F8-93B7-B7BD0235EF82}" destId="{D4D0345F-F1CE-4DA1-991D-81C7F2C5F9DE}" srcOrd="0" destOrd="0" presId="urn:microsoft.com/office/officeart/2005/8/layout/orgChart1"/>
    <dgm:cxn modelId="{8492B17A-6941-4B3A-BE0B-8104574EDF43}" type="presParOf" srcId="{FB4EA20A-C1A6-49F8-93B7-B7BD0235EF82}" destId="{8C55A614-CC42-4870-8AAF-149089A4544F}" srcOrd="1" destOrd="0" presId="urn:microsoft.com/office/officeart/2005/8/layout/orgChart1"/>
    <dgm:cxn modelId="{FB0B9A31-B1BE-42E0-9670-CC57FCE499A7}" type="presParOf" srcId="{8904FE10-B666-4FC2-AFC8-88694A34CB33}" destId="{4AEB9D7C-E840-478D-BC5E-DD0B3F8FE6C2}" srcOrd="1" destOrd="0" presId="urn:microsoft.com/office/officeart/2005/8/layout/orgChart1"/>
    <dgm:cxn modelId="{C951B869-BEA7-4E68-8C8A-C2832CF935EF}" type="presParOf" srcId="{8904FE10-B666-4FC2-AFC8-88694A34CB33}" destId="{8D4AE0F5-1996-4FCE-8CE5-AF127ED9EBBD}" srcOrd="2" destOrd="0" presId="urn:microsoft.com/office/officeart/2005/8/layout/orgChart1"/>
    <dgm:cxn modelId="{45771C2E-C81D-4764-83BE-399E5D5CD7F2}" type="presParOf" srcId="{7CF6319B-C202-4B5F-ACD7-BE21EA84ADFE}" destId="{EE843B5E-9B52-4A4F-BD5A-94724594F91C}"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536D6D-3BD0-4866-9C6A-F9B5BF05C721}">
      <dsp:nvSpPr>
        <dsp:cNvPr id="0" name=""/>
        <dsp:cNvSpPr/>
      </dsp:nvSpPr>
      <dsp:spPr>
        <a:xfrm>
          <a:off x="4604042" y="911079"/>
          <a:ext cx="2632516" cy="686896"/>
        </a:xfrm>
        <a:custGeom>
          <a:avLst/>
          <a:gdLst/>
          <a:ahLst/>
          <a:cxnLst/>
          <a:rect l="0" t="0" r="0" b="0"/>
          <a:pathLst>
            <a:path>
              <a:moveTo>
                <a:pt x="0" y="0"/>
              </a:moveTo>
              <a:lnTo>
                <a:pt x="0" y="343448"/>
              </a:lnTo>
              <a:lnTo>
                <a:pt x="2632516" y="343448"/>
              </a:lnTo>
              <a:lnTo>
                <a:pt x="2632516" y="686896"/>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8A83C52-463E-4146-AF50-05B72A625E14}">
      <dsp:nvSpPr>
        <dsp:cNvPr id="0" name=""/>
        <dsp:cNvSpPr/>
      </dsp:nvSpPr>
      <dsp:spPr>
        <a:xfrm>
          <a:off x="2292764" y="911079"/>
          <a:ext cx="2311277" cy="676086"/>
        </a:xfrm>
        <a:custGeom>
          <a:avLst/>
          <a:gdLst/>
          <a:ahLst/>
          <a:cxnLst/>
          <a:rect l="0" t="0" r="0" b="0"/>
          <a:pathLst>
            <a:path>
              <a:moveTo>
                <a:pt x="2311277" y="0"/>
              </a:moveTo>
              <a:lnTo>
                <a:pt x="2311277" y="332638"/>
              </a:lnTo>
              <a:lnTo>
                <a:pt x="0" y="332638"/>
              </a:lnTo>
              <a:lnTo>
                <a:pt x="0" y="676086"/>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B78CB0B-90D5-4ACE-8F19-01C31A62246D}">
      <dsp:nvSpPr>
        <dsp:cNvPr id="0" name=""/>
        <dsp:cNvSpPr/>
      </dsp:nvSpPr>
      <dsp:spPr>
        <a:xfrm>
          <a:off x="2968572" y="61632"/>
          <a:ext cx="3270938" cy="849446"/>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dirty="0"/>
            <a:t>SQL</a:t>
          </a:r>
          <a:endParaRPr lang="en-IN" sz="2100" kern="1200" dirty="0"/>
        </a:p>
      </dsp:txBody>
      <dsp:txXfrm>
        <a:off x="2968572" y="61632"/>
        <a:ext cx="3270938" cy="849446"/>
      </dsp:txXfrm>
    </dsp:sp>
    <dsp:sp modelId="{3009ECAF-8E5A-42EC-93B2-ACB5F2C8CF65}">
      <dsp:nvSpPr>
        <dsp:cNvPr id="0" name=""/>
        <dsp:cNvSpPr/>
      </dsp:nvSpPr>
      <dsp:spPr>
        <a:xfrm>
          <a:off x="3696" y="1587165"/>
          <a:ext cx="4578135" cy="602326"/>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dirty="0"/>
            <a:t>Data Definition Language</a:t>
          </a:r>
          <a:endParaRPr lang="en-IN" sz="2100" kern="1200" dirty="0"/>
        </a:p>
      </dsp:txBody>
      <dsp:txXfrm>
        <a:off x="3696" y="1587165"/>
        <a:ext cx="4578135" cy="602326"/>
      </dsp:txXfrm>
    </dsp:sp>
    <dsp:sp modelId="{D4D0345F-F1CE-4DA1-991D-81C7F2C5F9DE}">
      <dsp:nvSpPr>
        <dsp:cNvPr id="0" name=""/>
        <dsp:cNvSpPr/>
      </dsp:nvSpPr>
      <dsp:spPr>
        <a:xfrm>
          <a:off x="5268729" y="1597976"/>
          <a:ext cx="3935658" cy="560017"/>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dirty="0"/>
            <a:t>Data Manipulation Language</a:t>
          </a:r>
          <a:endParaRPr lang="en-IN" sz="2100" kern="1200" dirty="0"/>
        </a:p>
      </dsp:txBody>
      <dsp:txXfrm>
        <a:off x="5268729" y="1597976"/>
        <a:ext cx="3935658" cy="560017"/>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4C2FB50-B459-4C5C-BBD1-6C4B7B645A87}"/>
              </a:ext>
            </a:extLst>
          </p:cNvPr>
          <p:cNvSpPr>
            <a:spLocks noGrp="1"/>
          </p:cNvSpPr>
          <p:nvPr>
            <p:ph type="hdr" sz="quarter"/>
          </p:nvPr>
        </p:nvSpPr>
        <p:spPr>
          <a:xfrm>
            <a:off x="0" y="0"/>
            <a:ext cx="2946400" cy="4953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IN"/>
          </a:p>
        </p:txBody>
      </p:sp>
      <p:sp>
        <p:nvSpPr>
          <p:cNvPr id="3" name="Date Placeholder 2">
            <a:extLst>
              <a:ext uri="{FF2B5EF4-FFF2-40B4-BE49-F238E27FC236}">
                <a16:creationId xmlns:a16="http://schemas.microsoft.com/office/drawing/2014/main" id="{F0B51F29-1205-485D-A9E3-E2BEF4A197F9}"/>
              </a:ext>
            </a:extLst>
          </p:cNvPr>
          <p:cNvSpPr>
            <a:spLocks noGrp="1"/>
          </p:cNvSpPr>
          <p:nvPr>
            <p:ph type="dt" sz="quarter" idx="1"/>
          </p:nvPr>
        </p:nvSpPr>
        <p:spPr>
          <a:xfrm>
            <a:off x="3849688" y="0"/>
            <a:ext cx="2946400" cy="4953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AED65082-E4ED-44CE-B66B-C05A7212B06D}" type="datetimeFigureOut">
              <a:rPr lang="en-IN"/>
              <a:pPr>
                <a:defRPr/>
              </a:pPr>
              <a:t>18-02-2026</a:t>
            </a:fld>
            <a:endParaRPr lang="en-IN"/>
          </a:p>
        </p:txBody>
      </p:sp>
      <p:sp>
        <p:nvSpPr>
          <p:cNvPr id="4" name="Footer Placeholder 3">
            <a:extLst>
              <a:ext uri="{FF2B5EF4-FFF2-40B4-BE49-F238E27FC236}">
                <a16:creationId xmlns:a16="http://schemas.microsoft.com/office/drawing/2014/main" id="{637B4939-C222-4437-81A7-DC715ABB52E1}"/>
              </a:ext>
            </a:extLst>
          </p:cNvPr>
          <p:cNvSpPr>
            <a:spLocks noGrp="1"/>
          </p:cNvSpPr>
          <p:nvPr>
            <p:ph type="ftr" sz="quarter" idx="2"/>
          </p:nvPr>
        </p:nvSpPr>
        <p:spPr>
          <a:xfrm>
            <a:off x="0" y="9378950"/>
            <a:ext cx="2946400" cy="4953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IN"/>
          </a:p>
        </p:txBody>
      </p:sp>
      <p:sp>
        <p:nvSpPr>
          <p:cNvPr id="5" name="Slide Number Placeholder 4">
            <a:extLst>
              <a:ext uri="{FF2B5EF4-FFF2-40B4-BE49-F238E27FC236}">
                <a16:creationId xmlns:a16="http://schemas.microsoft.com/office/drawing/2014/main" id="{313CB089-7926-4DFD-9D95-ACAF0ADAA5BD}"/>
              </a:ext>
            </a:extLst>
          </p:cNvPr>
          <p:cNvSpPr>
            <a:spLocks noGrp="1"/>
          </p:cNvSpPr>
          <p:nvPr>
            <p:ph type="sldNum" sz="quarter" idx="3"/>
          </p:nvPr>
        </p:nvSpPr>
        <p:spPr>
          <a:xfrm>
            <a:off x="3849688" y="9378950"/>
            <a:ext cx="2946400" cy="4953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A654ED71-CB16-4091-AB13-033EF4DF6683}" type="slidenum">
              <a:rPr lang="en-IN" altLang="en-US"/>
              <a:pPr>
                <a:defRPr/>
              </a:pPr>
              <a:t>‹#›</a:t>
            </a:fld>
            <a:endParaRPr lang="en-I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4B5DDD0-482A-4590-9546-086EA93414ED}"/>
              </a:ext>
            </a:extLst>
          </p:cNvPr>
          <p:cNvSpPr>
            <a:spLocks noGrp="1"/>
          </p:cNvSpPr>
          <p:nvPr>
            <p:ph type="hdr" sz="quarter"/>
          </p:nvPr>
        </p:nvSpPr>
        <p:spPr>
          <a:xfrm>
            <a:off x="0" y="0"/>
            <a:ext cx="2946400" cy="4953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IN"/>
          </a:p>
        </p:txBody>
      </p:sp>
      <p:sp>
        <p:nvSpPr>
          <p:cNvPr id="3" name="Date Placeholder 2">
            <a:extLst>
              <a:ext uri="{FF2B5EF4-FFF2-40B4-BE49-F238E27FC236}">
                <a16:creationId xmlns:a16="http://schemas.microsoft.com/office/drawing/2014/main" id="{8897107F-9983-4D0E-A05D-B2851CD0CDAE}"/>
              </a:ext>
            </a:extLst>
          </p:cNvPr>
          <p:cNvSpPr>
            <a:spLocks noGrp="1"/>
          </p:cNvSpPr>
          <p:nvPr>
            <p:ph type="dt" idx="1"/>
          </p:nvPr>
        </p:nvSpPr>
        <p:spPr>
          <a:xfrm>
            <a:off x="3849688" y="0"/>
            <a:ext cx="2946400" cy="4953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F7DA8643-FBCB-4FE7-8A73-E6F93EB49623}" type="datetimeFigureOut">
              <a:rPr lang="en-IN"/>
              <a:pPr>
                <a:defRPr/>
              </a:pPr>
              <a:t>18-02-2026</a:t>
            </a:fld>
            <a:endParaRPr lang="en-IN"/>
          </a:p>
        </p:txBody>
      </p:sp>
      <p:sp>
        <p:nvSpPr>
          <p:cNvPr id="4" name="Slide Image Placeholder 3">
            <a:extLst>
              <a:ext uri="{FF2B5EF4-FFF2-40B4-BE49-F238E27FC236}">
                <a16:creationId xmlns:a16="http://schemas.microsoft.com/office/drawing/2014/main" id="{DDF2062D-6377-46FF-857A-0B3FB5B83112}"/>
              </a:ext>
            </a:extLst>
          </p:cNvPr>
          <p:cNvSpPr>
            <a:spLocks noGrp="1" noRot="1" noChangeAspect="1"/>
          </p:cNvSpPr>
          <p:nvPr>
            <p:ph type="sldImg" idx="2"/>
          </p:nvPr>
        </p:nvSpPr>
        <p:spPr>
          <a:xfrm>
            <a:off x="436563" y="1233488"/>
            <a:ext cx="5924550" cy="3333750"/>
          </a:xfrm>
          <a:prstGeom prst="rect">
            <a:avLst/>
          </a:prstGeom>
          <a:noFill/>
          <a:ln w="12700">
            <a:solidFill>
              <a:prstClr val="black"/>
            </a:solidFill>
          </a:ln>
        </p:spPr>
        <p:txBody>
          <a:bodyPr vert="horz" lIns="91440" tIns="45720" rIns="91440" bIns="45720" rtlCol="0" anchor="ctr"/>
          <a:lstStyle/>
          <a:p>
            <a:pPr lvl="0"/>
            <a:endParaRPr lang="en-IN" noProof="0"/>
          </a:p>
        </p:txBody>
      </p:sp>
      <p:sp>
        <p:nvSpPr>
          <p:cNvPr id="5" name="Notes Placeholder 4">
            <a:extLst>
              <a:ext uri="{FF2B5EF4-FFF2-40B4-BE49-F238E27FC236}">
                <a16:creationId xmlns:a16="http://schemas.microsoft.com/office/drawing/2014/main" id="{165A88D3-F9E9-42C4-B4F9-8C99630A7D13}"/>
              </a:ext>
            </a:extLst>
          </p:cNvPr>
          <p:cNvSpPr>
            <a:spLocks noGrp="1"/>
          </p:cNvSpPr>
          <p:nvPr>
            <p:ph type="body" sz="quarter" idx="3"/>
          </p:nvPr>
        </p:nvSpPr>
        <p:spPr>
          <a:xfrm>
            <a:off x="679450" y="4751388"/>
            <a:ext cx="5438775" cy="3889375"/>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IN" noProof="0"/>
          </a:p>
        </p:txBody>
      </p:sp>
      <p:sp>
        <p:nvSpPr>
          <p:cNvPr id="6" name="Footer Placeholder 5">
            <a:extLst>
              <a:ext uri="{FF2B5EF4-FFF2-40B4-BE49-F238E27FC236}">
                <a16:creationId xmlns:a16="http://schemas.microsoft.com/office/drawing/2014/main" id="{0E1BAD67-F702-4F24-92B7-D5BBF5F0DD1F}"/>
              </a:ext>
            </a:extLst>
          </p:cNvPr>
          <p:cNvSpPr>
            <a:spLocks noGrp="1"/>
          </p:cNvSpPr>
          <p:nvPr>
            <p:ph type="ftr" sz="quarter" idx="4"/>
          </p:nvPr>
        </p:nvSpPr>
        <p:spPr>
          <a:xfrm>
            <a:off x="0" y="9378950"/>
            <a:ext cx="2946400" cy="4953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IN"/>
          </a:p>
        </p:txBody>
      </p:sp>
      <p:sp>
        <p:nvSpPr>
          <p:cNvPr id="7" name="Slide Number Placeholder 6">
            <a:extLst>
              <a:ext uri="{FF2B5EF4-FFF2-40B4-BE49-F238E27FC236}">
                <a16:creationId xmlns:a16="http://schemas.microsoft.com/office/drawing/2014/main" id="{54E737F6-F6C8-41F4-996F-716B9FCB80AB}"/>
              </a:ext>
            </a:extLst>
          </p:cNvPr>
          <p:cNvSpPr>
            <a:spLocks noGrp="1"/>
          </p:cNvSpPr>
          <p:nvPr>
            <p:ph type="sldNum" sz="quarter" idx="5"/>
          </p:nvPr>
        </p:nvSpPr>
        <p:spPr>
          <a:xfrm>
            <a:off x="3849688" y="9378950"/>
            <a:ext cx="2946400" cy="4953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B84C01B1-689A-4034-99AA-BF89E8F104F9}" type="slidenum">
              <a:rPr lang="en-IN" altLang="en-US"/>
              <a:pPr>
                <a:defRPr/>
              </a:pPr>
              <a:t>‹#›</a:t>
            </a:fld>
            <a:endParaRPr lang="en-I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78ECFFF2-2F25-41D9-979A-EBA8C613800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a:extLst>
              <a:ext uri="{FF2B5EF4-FFF2-40B4-BE49-F238E27FC236}">
                <a16:creationId xmlns:a16="http://schemas.microsoft.com/office/drawing/2014/main" id="{AFCCA5A3-56BB-469E-90CE-C7F66374355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IN" altLang="en-US" dirty="0"/>
          </a:p>
        </p:txBody>
      </p:sp>
      <p:sp>
        <p:nvSpPr>
          <p:cNvPr id="17412" name="Slide Number Placeholder 3">
            <a:extLst>
              <a:ext uri="{FF2B5EF4-FFF2-40B4-BE49-F238E27FC236}">
                <a16:creationId xmlns:a16="http://schemas.microsoft.com/office/drawing/2014/main" id="{D54FA833-6927-4E9B-BE3A-12C224E5E5D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5A57EDD-FC63-4161-A51E-1002EE11F88F}" type="slidenum">
              <a:rPr lang="en-IN" altLang="en-US">
                <a:latin typeface="Calibri" panose="020F0502020204030204" pitchFamily="34" charset="0"/>
              </a:rPr>
              <a:pPr/>
              <a:t>1</a:t>
            </a:fld>
            <a:endParaRPr lang="en-IN" altLang="en-US">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CEACAD6C-972C-498F-AAC2-5FBFC17595A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66CFFB7-2B75-47F9-A806-DB0983D2833D}" type="slidenum">
              <a:rPr lang="en-US" altLang="en-US">
                <a:latin typeface="Calibri" panose="020F0502020204030204" pitchFamily="34" charset="0"/>
              </a:rPr>
              <a:pPr/>
              <a:t>6</a:t>
            </a:fld>
            <a:endParaRPr lang="en-US" altLang="en-US">
              <a:latin typeface="Calibri" panose="020F0502020204030204" pitchFamily="34" charset="0"/>
            </a:endParaRPr>
          </a:p>
        </p:txBody>
      </p:sp>
      <p:sp>
        <p:nvSpPr>
          <p:cNvPr id="23555" name="Rectangle 2">
            <a:extLst>
              <a:ext uri="{FF2B5EF4-FFF2-40B4-BE49-F238E27FC236}">
                <a16:creationId xmlns:a16="http://schemas.microsoft.com/office/drawing/2014/main" id="{05D0A67B-2FEE-4CF7-88EB-2A87908803A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6" name="Rectangle 3">
            <a:extLst>
              <a:ext uri="{FF2B5EF4-FFF2-40B4-BE49-F238E27FC236}">
                <a16:creationId xmlns:a16="http://schemas.microsoft.com/office/drawing/2014/main" id="{80CE3E90-3CDD-40C0-AA03-A277914E90B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a:extLst>
              <a:ext uri="{FF2B5EF4-FFF2-40B4-BE49-F238E27FC236}">
                <a16:creationId xmlns:a16="http://schemas.microsoft.com/office/drawing/2014/main" id="{B66F6FA3-87B7-42E4-839E-0B96B011E0F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740F9C6-572F-4BB7-9504-45EA1E456B5F}" type="slidenum">
              <a:rPr lang="en-US" altLang="en-US">
                <a:latin typeface="Calibri" panose="020F0502020204030204" pitchFamily="34" charset="0"/>
              </a:rPr>
              <a:pPr/>
              <a:t>8</a:t>
            </a:fld>
            <a:endParaRPr lang="en-US" altLang="en-US">
              <a:latin typeface="Calibri" panose="020F0502020204030204" pitchFamily="34" charset="0"/>
            </a:endParaRPr>
          </a:p>
        </p:txBody>
      </p:sp>
      <p:sp>
        <p:nvSpPr>
          <p:cNvPr id="27651" name="Rectangle 2">
            <a:extLst>
              <a:ext uri="{FF2B5EF4-FFF2-40B4-BE49-F238E27FC236}">
                <a16:creationId xmlns:a16="http://schemas.microsoft.com/office/drawing/2014/main" id="{6E1B1AB1-561B-432A-9EFF-BB872A80A07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2" name="Rectangle 3">
            <a:extLst>
              <a:ext uri="{FF2B5EF4-FFF2-40B4-BE49-F238E27FC236}">
                <a16:creationId xmlns:a16="http://schemas.microsoft.com/office/drawing/2014/main" id="{F21811BE-7101-4328-9CF7-C102B5B3EA7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Tree>
    <p:extLst>
      <p:ext uri="{BB962C8B-B14F-4D97-AF65-F5344CB8AC3E}">
        <p14:creationId xmlns:p14="http://schemas.microsoft.com/office/powerpoint/2010/main" val="17177196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pPr>
              <a:defRPr/>
            </a:pPr>
            <a:fld id="{B84C01B1-689A-4034-99AA-BF89E8F104F9}" type="slidenum">
              <a:rPr lang="en-IN" altLang="en-US" smtClean="0"/>
              <a:pPr>
                <a:defRPr/>
              </a:pPr>
              <a:t>15</a:t>
            </a:fld>
            <a:endParaRPr lang="en-IN" altLang="en-US"/>
          </a:p>
        </p:txBody>
      </p:sp>
    </p:spTree>
    <p:extLst>
      <p:ext uri="{BB962C8B-B14F-4D97-AF65-F5344CB8AC3E}">
        <p14:creationId xmlns:p14="http://schemas.microsoft.com/office/powerpoint/2010/main" val="29237710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5">
            <a:extLst>
              <a:ext uri="{FF2B5EF4-FFF2-40B4-BE49-F238E27FC236}">
                <a16:creationId xmlns:a16="http://schemas.microsoft.com/office/drawing/2014/main" id="{F65CB7ED-E252-4027-9F94-C9A879D6C7FA}"/>
              </a:ext>
            </a:extLst>
          </p:cNvPr>
          <p:cNvGrpSpPr>
            <a:grpSpLocks/>
          </p:cNvGrpSpPr>
          <p:nvPr/>
        </p:nvGrpSpPr>
        <p:grpSpPr bwMode="auto">
          <a:xfrm>
            <a:off x="0" y="-1588"/>
            <a:ext cx="12192000" cy="6865938"/>
            <a:chOff x="0" y="-2373"/>
            <a:chExt cx="12192000" cy="6867027"/>
          </a:xfrm>
        </p:grpSpPr>
        <p:sp>
          <p:nvSpPr>
            <p:cNvPr id="5" name="Rectangle 4">
              <a:extLst>
                <a:ext uri="{FF2B5EF4-FFF2-40B4-BE49-F238E27FC236}">
                  <a16:creationId xmlns:a16="http://schemas.microsoft.com/office/drawing/2014/main" id="{D1DD42A7-9A94-441F-A0AC-7E572561DF02}"/>
                </a:ext>
              </a:extLst>
            </p:cNvPr>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 name="Oval 5">
              <a:extLst>
                <a:ext uri="{FF2B5EF4-FFF2-40B4-BE49-F238E27FC236}">
                  <a16:creationId xmlns:a16="http://schemas.microsoft.com/office/drawing/2014/main" id="{C2C92A20-FF2E-4A62-B3B2-46FE0E6DC5E6}"/>
                </a:ext>
              </a:extLst>
            </p:cNvPr>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Oval 6">
              <a:extLst>
                <a:ext uri="{FF2B5EF4-FFF2-40B4-BE49-F238E27FC236}">
                  <a16:creationId xmlns:a16="http://schemas.microsoft.com/office/drawing/2014/main" id="{881274E6-9A45-457E-B2EB-A2A6A0323E88}"/>
                </a:ext>
              </a:extLst>
            </p:cNvPr>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a:extLst>
                <a:ext uri="{FF2B5EF4-FFF2-40B4-BE49-F238E27FC236}">
                  <a16:creationId xmlns:a16="http://schemas.microsoft.com/office/drawing/2014/main" id="{5F79FE12-CAA4-4521-B481-74A3637E188D}"/>
                </a:ext>
              </a:extLst>
            </p:cNvPr>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a:extLst>
                <a:ext uri="{FF2B5EF4-FFF2-40B4-BE49-F238E27FC236}">
                  <a16:creationId xmlns:a16="http://schemas.microsoft.com/office/drawing/2014/main" id="{2CA5FEB9-1697-4862-80A4-F3D9129A2901}"/>
                </a:ext>
              </a:extLst>
            </p:cNvPr>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a:extLst>
                <a:ext uri="{FF2B5EF4-FFF2-40B4-BE49-F238E27FC236}">
                  <a16:creationId xmlns:a16="http://schemas.microsoft.com/office/drawing/2014/main" id="{7E3F5C3C-94F3-4CEA-839C-CDE77216BF1E}"/>
                </a:ext>
              </a:extLst>
            </p:cNvPr>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a:extLst>
                <a:ext uri="{FF2B5EF4-FFF2-40B4-BE49-F238E27FC236}">
                  <a16:creationId xmlns:a16="http://schemas.microsoft.com/office/drawing/2014/main" id="{3AC8775E-97DB-4F50-B2D3-7F702669134B}"/>
                </a:ext>
              </a:extLst>
            </p:cNvPr>
            <p:cNvSpPr>
              <a:spLocks noEditPoints="1"/>
            </p:cNvSpPr>
            <p:nvPr/>
          </p:nvSpPr>
          <p:spPr bwMode="gray">
            <a:xfrm>
              <a:off x="0" y="804"/>
              <a:ext cx="12192000" cy="6857499"/>
            </a:xfrm>
            <a:custGeom>
              <a:avLst/>
              <a:gdLst>
                <a:gd name="T0" fmla="*/ 0 w 15356"/>
                <a:gd name="T1" fmla="*/ 0 h 8638"/>
                <a:gd name="T2" fmla="*/ 0 w 15356"/>
                <a:gd name="T3" fmla="*/ 2147483646 h 8638"/>
                <a:gd name="T4" fmla="*/ 2147483646 w 15356"/>
                <a:gd name="T5" fmla="*/ 2147483646 h 8638"/>
                <a:gd name="T6" fmla="*/ 2147483646 w 15356"/>
                <a:gd name="T7" fmla="*/ 0 h 8638"/>
                <a:gd name="T8" fmla="*/ 0 w 15356"/>
                <a:gd name="T9" fmla="*/ 0 h 8638"/>
                <a:gd name="T10" fmla="*/ 2147483646 w 15356"/>
                <a:gd name="T11" fmla="*/ 2147483646 h 8638"/>
                <a:gd name="T12" fmla="*/ 2147483646 w 15356"/>
                <a:gd name="T13" fmla="*/ 2147483646 h 8638"/>
                <a:gd name="T14" fmla="*/ 2147483646 w 15356"/>
                <a:gd name="T15" fmla="*/ 2147483646 h 8638"/>
                <a:gd name="T16" fmla="*/ 2147483646 w 15356"/>
                <a:gd name="T17" fmla="*/ 2147483646 h 8638"/>
                <a:gd name="T18" fmla="*/ 2147483646 w 15356"/>
                <a:gd name="T19" fmla="*/ 2147483646 h 86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356"/>
                <a:gd name="T31" fmla="*/ 0 h 8638"/>
                <a:gd name="T32" fmla="*/ 15356 w 15356"/>
                <a:gd name="T33" fmla="*/ 8638 h 863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IN"/>
            </a:p>
          </p:txBody>
        </p:sp>
      </p:grpSp>
      <p:sp>
        <p:nvSpPr>
          <p:cNvPr id="12" name="Rectangle 11">
            <a:extLst>
              <a:ext uri="{FF2B5EF4-FFF2-40B4-BE49-F238E27FC236}">
                <a16:creationId xmlns:a16="http://schemas.microsoft.com/office/drawing/2014/main" id="{A31BF053-443D-4472-A2F6-AAC7BF031892}"/>
              </a:ext>
            </a:extLst>
          </p:cNvPr>
          <p:cNvSpPr/>
          <p:nvPr/>
        </p:nvSpPr>
        <p:spPr>
          <a:xfrm>
            <a:off x="10437813"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3" name="Date Placeholder 3">
            <a:extLst>
              <a:ext uri="{FF2B5EF4-FFF2-40B4-BE49-F238E27FC236}">
                <a16:creationId xmlns:a16="http://schemas.microsoft.com/office/drawing/2014/main" id="{8628BD38-E7E6-489B-9462-C9B31294EBF6}"/>
              </a:ext>
            </a:extLst>
          </p:cNvPr>
          <p:cNvSpPr>
            <a:spLocks noGrp="1"/>
          </p:cNvSpPr>
          <p:nvPr>
            <p:ph type="dt" sz="half" idx="10"/>
          </p:nvPr>
        </p:nvSpPr>
        <p:spPr>
          <a:xfrm rot="5400000">
            <a:off x="10090150" y="1792288"/>
            <a:ext cx="990600" cy="304800"/>
          </a:xfrm>
        </p:spPr>
        <p:txBody>
          <a:bodyPr/>
          <a:lstStyle>
            <a:lvl1pPr algn="l">
              <a:defRPr b="0" i="0">
                <a:solidFill>
                  <a:schemeClr val="bg1"/>
                </a:solidFill>
              </a:defRPr>
            </a:lvl1pPr>
          </a:lstStyle>
          <a:p>
            <a:pPr>
              <a:defRPr/>
            </a:pPr>
            <a:fld id="{EB3F1205-72B4-41A4-8430-30C052C1839D}" type="datetime1">
              <a:rPr lang="en-US"/>
              <a:pPr>
                <a:defRPr/>
              </a:pPr>
              <a:t>2/18/2026</a:t>
            </a:fld>
            <a:endParaRPr lang="en-US" dirty="0"/>
          </a:p>
        </p:txBody>
      </p:sp>
      <p:sp>
        <p:nvSpPr>
          <p:cNvPr id="14" name="Footer Placeholder 4">
            <a:extLst>
              <a:ext uri="{FF2B5EF4-FFF2-40B4-BE49-F238E27FC236}">
                <a16:creationId xmlns:a16="http://schemas.microsoft.com/office/drawing/2014/main" id="{4724883B-30ED-4F51-B07E-E82D4E651851}"/>
              </a:ext>
            </a:extLst>
          </p:cNvPr>
          <p:cNvSpPr>
            <a:spLocks noGrp="1"/>
          </p:cNvSpPr>
          <p:nvPr>
            <p:ph type="ftr" sz="quarter" idx="11"/>
          </p:nvPr>
        </p:nvSpPr>
        <p:spPr>
          <a:xfrm rot="5400000">
            <a:off x="8960644" y="3226594"/>
            <a:ext cx="3859212" cy="304800"/>
          </a:xfrm>
        </p:spPr>
        <p:txBody>
          <a:bodyPr/>
          <a:lstStyle>
            <a:lvl1pPr>
              <a:defRPr b="0" i="0">
                <a:solidFill>
                  <a:schemeClr val="bg1"/>
                </a:solidFill>
              </a:defRPr>
            </a:lvl1pPr>
          </a:lstStyle>
          <a:p>
            <a:pPr>
              <a:defRPr/>
            </a:pPr>
            <a:endParaRPr lang="en-US"/>
          </a:p>
        </p:txBody>
      </p:sp>
      <p:sp>
        <p:nvSpPr>
          <p:cNvPr id="15" name="Slide Number Placeholder 5">
            <a:extLst>
              <a:ext uri="{FF2B5EF4-FFF2-40B4-BE49-F238E27FC236}">
                <a16:creationId xmlns:a16="http://schemas.microsoft.com/office/drawing/2014/main" id="{F0A0F7E1-CD27-47FB-98D1-586D47F2EC43}"/>
              </a:ext>
            </a:extLst>
          </p:cNvPr>
          <p:cNvSpPr>
            <a:spLocks noGrp="1"/>
          </p:cNvSpPr>
          <p:nvPr>
            <p:ph type="sldNum" sz="quarter" idx="12"/>
          </p:nvPr>
        </p:nvSpPr>
        <p:spPr>
          <a:xfrm>
            <a:off x="10350500" y="292100"/>
            <a:ext cx="838200" cy="768350"/>
          </a:xfrm>
        </p:spPr>
        <p:txBody>
          <a:bodyPr/>
          <a:lstStyle>
            <a:lvl1pPr>
              <a:defRPr smtClean="0"/>
            </a:lvl1pPr>
          </a:lstStyle>
          <a:p>
            <a:pPr>
              <a:defRPr/>
            </a:pPr>
            <a:fld id="{534202F6-5312-44C4-A489-6F7F3DCBA517}" type="slidenum">
              <a:rPr lang="en-US" altLang="en-US"/>
              <a:pPr>
                <a:defRPr/>
              </a:pPr>
              <a:t>‹#›</a:t>
            </a:fld>
            <a:endParaRPr lang="en-US" altLang="en-US"/>
          </a:p>
        </p:txBody>
      </p:sp>
    </p:spTree>
    <p:extLst>
      <p:ext uri="{BB962C8B-B14F-4D97-AF65-F5344CB8AC3E}">
        <p14:creationId xmlns:p14="http://schemas.microsoft.com/office/powerpoint/2010/main" val="5872047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5" name="Group 18">
            <a:extLst>
              <a:ext uri="{FF2B5EF4-FFF2-40B4-BE49-F238E27FC236}">
                <a16:creationId xmlns:a16="http://schemas.microsoft.com/office/drawing/2014/main" id="{F8377019-4E56-469D-9841-29DC6230F2A0}"/>
              </a:ext>
            </a:extLst>
          </p:cNvPr>
          <p:cNvGrpSpPr>
            <a:grpSpLocks/>
          </p:cNvGrpSpPr>
          <p:nvPr/>
        </p:nvGrpSpPr>
        <p:grpSpPr bwMode="auto">
          <a:xfrm>
            <a:off x="0" y="-1588"/>
            <a:ext cx="12192000" cy="6865938"/>
            <a:chOff x="0" y="-2373"/>
            <a:chExt cx="12192000" cy="6867027"/>
          </a:xfrm>
        </p:grpSpPr>
        <p:sp>
          <p:nvSpPr>
            <p:cNvPr id="6" name="Rectangle 5">
              <a:extLst>
                <a:ext uri="{FF2B5EF4-FFF2-40B4-BE49-F238E27FC236}">
                  <a16:creationId xmlns:a16="http://schemas.microsoft.com/office/drawing/2014/main" id="{506DFFAB-5BFF-4ECE-9622-73E65F3F7F75}"/>
                </a:ext>
              </a:extLst>
            </p:cNvPr>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 name="Oval 6">
              <a:extLst>
                <a:ext uri="{FF2B5EF4-FFF2-40B4-BE49-F238E27FC236}">
                  <a16:creationId xmlns:a16="http://schemas.microsoft.com/office/drawing/2014/main" id="{D72A88E5-77B0-4C84-95BA-A2B483289451}"/>
                </a:ext>
              </a:extLst>
            </p:cNvPr>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a:extLst>
                <a:ext uri="{FF2B5EF4-FFF2-40B4-BE49-F238E27FC236}">
                  <a16:creationId xmlns:a16="http://schemas.microsoft.com/office/drawing/2014/main" id="{F0103911-9AA0-485B-984F-DF7C767CEA0A}"/>
                </a:ext>
              </a:extLst>
            </p:cNvPr>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a:extLst>
                <a:ext uri="{FF2B5EF4-FFF2-40B4-BE49-F238E27FC236}">
                  <a16:creationId xmlns:a16="http://schemas.microsoft.com/office/drawing/2014/main" id="{8F30D740-FD5E-4CA4-9688-A5CD9E800BDD}"/>
                </a:ext>
              </a:extLst>
            </p:cNvPr>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a:extLst>
                <a:ext uri="{FF2B5EF4-FFF2-40B4-BE49-F238E27FC236}">
                  <a16:creationId xmlns:a16="http://schemas.microsoft.com/office/drawing/2014/main" id="{BBAD2276-46D1-4AFD-8DCF-6DAA965A5901}"/>
                </a:ext>
              </a:extLst>
            </p:cNvPr>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a:extLst>
                <a:ext uri="{FF2B5EF4-FFF2-40B4-BE49-F238E27FC236}">
                  <a16:creationId xmlns:a16="http://schemas.microsoft.com/office/drawing/2014/main" id="{08647420-0787-4317-9F45-63E0E5CA85A2}"/>
                </a:ext>
              </a:extLst>
            </p:cNvPr>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a:extLst>
                <a:ext uri="{FF2B5EF4-FFF2-40B4-BE49-F238E27FC236}">
                  <a16:creationId xmlns:a16="http://schemas.microsoft.com/office/drawing/2014/main" id="{B9CCD94B-2986-4613-B480-8B863D714F31}"/>
                </a:ext>
              </a:extLst>
            </p:cNvPr>
            <p:cNvSpPr>
              <a:spLocks/>
            </p:cNvSpPr>
            <p:nvPr/>
          </p:nvSpPr>
          <p:spPr bwMode="gray">
            <a:xfrm rot="10371525">
              <a:off x="263525" y="4438569"/>
              <a:ext cx="3300413" cy="441395"/>
            </a:xfrm>
            <a:custGeom>
              <a:avLst/>
              <a:gdLst>
                <a:gd name="T0" fmla="*/ 2147483646 w 10000"/>
                <a:gd name="T1" fmla="*/ 2147483646 h 5291"/>
                <a:gd name="T2" fmla="*/ 2147483646 w 10000"/>
                <a:gd name="T3" fmla="*/ 2147483646 h 5291"/>
                <a:gd name="T4" fmla="*/ 2147483646 w 10000"/>
                <a:gd name="T5" fmla="*/ 0 h 5291"/>
                <a:gd name="T6" fmla="*/ 2147483646 w 10000"/>
                <a:gd name="T7" fmla="*/ 2147483646 h 5291"/>
                <a:gd name="T8" fmla="*/ 2147483646 w 10000"/>
                <a:gd name="T9" fmla="*/ 2147483646 h 5291"/>
                <a:gd name="T10" fmla="*/ 2147483646 w 10000"/>
                <a:gd name="T11" fmla="*/ 2147483646 h 5291"/>
                <a:gd name="T12" fmla="*/ 2147483646 w 10000"/>
                <a:gd name="T13" fmla="*/ 2147483646 h 5291"/>
                <a:gd name="T14" fmla="*/ 2147483646 w 10000"/>
                <a:gd name="T15" fmla="*/ 2147483646 h 5291"/>
                <a:gd name="T16" fmla="*/ 2147483646 w 10000"/>
                <a:gd name="T17" fmla="*/ 2147483646 h 5291"/>
                <a:gd name="T18" fmla="*/ 2147483646 w 10000"/>
                <a:gd name="T19" fmla="*/ 2147483646 h 5291"/>
                <a:gd name="T20" fmla="*/ 2147483646 w 10000"/>
                <a:gd name="T21" fmla="*/ 2147483646 h 5291"/>
                <a:gd name="T22" fmla="*/ 2147483646 w 10000"/>
                <a:gd name="T23" fmla="*/ 2147483646 h 5291"/>
                <a:gd name="T24" fmla="*/ 2147483646 w 10000"/>
                <a:gd name="T25" fmla="*/ 2147483646 h 5291"/>
                <a:gd name="T26" fmla="*/ 2147483646 w 10000"/>
                <a:gd name="T27" fmla="*/ 2147483646 h 5291"/>
                <a:gd name="T28" fmla="*/ 2147483646 w 10000"/>
                <a:gd name="T29" fmla="*/ 2147483646 h 5291"/>
                <a:gd name="T30" fmla="*/ 2147483646 w 10000"/>
                <a:gd name="T31" fmla="*/ 2147483646 h 5291"/>
                <a:gd name="T32" fmla="*/ 2147483646 w 10000"/>
                <a:gd name="T33" fmla="*/ 2147483646 h 5291"/>
                <a:gd name="T34" fmla="*/ 2147483646 w 10000"/>
                <a:gd name="T35" fmla="*/ 2147483646 h 5291"/>
                <a:gd name="T36" fmla="*/ 2147483646 w 10000"/>
                <a:gd name="T37" fmla="*/ 2147483646 h 5291"/>
                <a:gd name="T38" fmla="*/ 2147483646 w 10000"/>
                <a:gd name="T39" fmla="*/ 2147483646 h 5291"/>
                <a:gd name="T40" fmla="*/ 2147483646 w 10000"/>
                <a:gd name="T41" fmla="*/ 2147483646 h 5291"/>
                <a:gd name="T42" fmla="*/ 2147483646 w 10000"/>
                <a:gd name="T43" fmla="*/ 2147483646 h 5291"/>
                <a:gd name="T44" fmla="*/ 2147483646 w 10000"/>
                <a:gd name="T45" fmla="*/ 2147483646 h 5291"/>
                <a:gd name="T46" fmla="*/ 2147483646 w 10000"/>
                <a:gd name="T47" fmla="*/ 2147483646 h 5291"/>
                <a:gd name="T48" fmla="*/ 2147483646 w 10000"/>
                <a:gd name="T49" fmla="*/ 2147483646 h 5291"/>
                <a:gd name="T50" fmla="*/ 2147483646 w 10000"/>
                <a:gd name="T51" fmla="*/ 2147483646 h 5291"/>
                <a:gd name="T52" fmla="*/ 2147483646 w 10000"/>
                <a:gd name="T53" fmla="*/ 2147483646 h 5291"/>
                <a:gd name="T54" fmla="*/ 2147483646 w 10000"/>
                <a:gd name="T55" fmla="*/ 2147483646 h 5291"/>
                <a:gd name="T56" fmla="*/ 2147483646 w 10000"/>
                <a:gd name="T57" fmla="*/ 2147483646 h 5291"/>
                <a:gd name="T58" fmla="*/ 2147483646 w 10000"/>
                <a:gd name="T59" fmla="*/ 2147483646 h 5291"/>
                <a:gd name="T60" fmla="*/ 2147483646 w 10000"/>
                <a:gd name="T61" fmla="*/ 2147483646 h 5291"/>
                <a:gd name="T62" fmla="*/ 2147483646 w 10000"/>
                <a:gd name="T63" fmla="*/ 2147483646 h 5291"/>
                <a:gd name="T64" fmla="*/ 2147483646 w 10000"/>
                <a:gd name="T65" fmla="*/ 2147483646 h 5291"/>
                <a:gd name="T66" fmla="*/ 0 w 10000"/>
                <a:gd name="T67" fmla="*/ 2147483646 h 5291"/>
                <a:gd name="T68" fmla="*/ 2147483646 w 10000"/>
                <a:gd name="T69" fmla="*/ 2147483646 h 529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000"/>
                <a:gd name="T106" fmla="*/ 0 h 5291"/>
                <a:gd name="T107" fmla="*/ 10000 w 10000"/>
                <a:gd name="T108" fmla="*/ 5291 h 529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IN"/>
            </a:p>
          </p:txBody>
        </p:sp>
        <p:sp>
          <p:nvSpPr>
            <p:cNvPr id="13" name="Freeform 5">
              <a:extLst>
                <a:ext uri="{FF2B5EF4-FFF2-40B4-BE49-F238E27FC236}">
                  <a16:creationId xmlns:a16="http://schemas.microsoft.com/office/drawing/2014/main" id="{EE2F92B2-54B5-46CA-842B-11FD33DAAF20}"/>
                </a:ext>
              </a:extLst>
            </p:cNvPr>
            <p:cNvSpPr>
              <a:spLocks/>
            </p:cNvSpPr>
            <p:nvPr/>
          </p:nvSpPr>
          <p:spPr bwMode="gray">
            <a:xfrm rot="10800000">
              <a:off x="458788" y="321529"/>
              <a:ext cx="11277600" cy="4533031"/>
            </a:xfrm>
            <a:custGeom>
              <a:avLst/>
              <a:gdLst>
                <a:gd name="T0" fmla="*/ 0 w 7104"/>
                <a:gd name="T1" fmla="*/ 0 h 2856"/>
                <a:gd name="T2" fmla="*/ 0 w 7104"/>
                <a:gd name="T3" fmla="*/ 2147483646 h 2856"/>
                <a:gd name="T4" fmla="*/ 2147483646 w 7104"/>
                <a:gd name="T5" fmla="*/ 2147483646 h 2856"/>
                <a:gd name="T6" fmla="*/ 2147483646 w 7104"/>
                <a:gd name="T7" fmla="*/ 2147483646 h 2856"/>
                <a:gd name="T8" fmla="*/ 2147483646 w 7104"/>
                <a:gd name="T9" fmla="*/ 2147483646 h 2856"/>
                <a:gd name="T10" fmla="*/ 2147483646 w 7104"/>
                <a:gd name="T11" fmla="*/ 2147483646 h 2856"/>
                <a:gd name="T12" fmla="*/ 2147483646 w 7104"/>
                <a:gd name="T13" fmla="*/ 2147483646 h 2856"/>
                <a:gd name="T14" fmla="*/ 2147483646 w 7104"/>
                <a:gd name="T15" fmla="*/ 2147483646 h 2856"/>
                <a:gd name="T16" fmla="*/ 2147483646 w 7104"/>
                <a:gd name="T17" fmla="*/ 2147483646 h 2856"/>
                <a:gd name="T18" fmla="*/ 2147483646 w 7104"/>
                <a:gd name="T19" fmla="*/ 2147483646 h 2856"/>
                <a:gd name="T20" fmla="*/ 2147483646 w 7104"/>
                <a:gd name="T21" fmla="*/ 2147483646 h 2856"/>
                <a:gd name="T22" fmla="*/ 2147483646 w 7104"/>
                <a:gd name="T23" fmla="*/ 2147483646 h 2856"/>
                <a:gd name="T24" fmla="*/ 2147483646 w 7104"/>
                <a:gd name="T25" fmla="*/ 2147483646 h 2856"/>
                <a:gd name="T26" fmla="*/ 2147483646 w 7104"/>
                <a:gd name="T27" fmla="*/ 2147483646 h 2856"/>
                <a:gd name="T28" fmla="*/ 2147483646 w 7104"/>
                <a:gd name="T29" fmla="*/ 2147483646 h 2856"/>
                <a:gd name="T30" fmla="*/ 2147483646 w 7104"/>
                <a:gd name="T31" fmla="*/ 2147483646 h 2856"/>
                <a:gd name="T32" fmla="*/ 2147483646 w 7104"/>
                <a:gd name="T33" fmla="*/ 2147483646 h 2856"/>
                <a:gd name="T34" fmla="*/ 2147483646 w 7104"/>
                <a:gd name="T35" fmla="*/ 2147483646 h 2856"/>
                <a:gd name="T36" fmla="*/ 2147483646 w 7104"/>
                <a:gd name="T37" fmla="*/ 2147483646 h 2856"/>
                <a:gd name="T38" fmla="*/ 2147483646 w 7104"/>
                <a:gd name="T39" fmla="*/ 2147483646 h 2856"/>
                <a:gd name="T40" fmla="*/ 2147483646 w 7104"/>
                <a:gd name="T41" fmla="*/ 2147483646 h 2856"/>
                <a:gd name="T42" fmla="*/ 2147483646 w 7104"/>
                <a:gd name="T43" fmla="*/ 2147483646 h 2856"/>
                <a:gd name="T44" fmla="*/ 2147483646 w 7104"/>
                <a:gd name="T45" fmla="*/ 2147483646 h 2856"/>
                <a:gd name="T46" fmla="*/ 2147483646 w 7104"/>
                <a:gd name="T47" fmla="*/ 2147483646 h 2856"/>
                <a:gd name="T48" fmla="*/ 2147483646 w 7104"/>
                <a:gd name="T49" fmla="*/ 2147483646 h 2856"/>
                <a:gd name="T50" fmla="*/ 2147483646 w 7104"/>
                <a:gd name="T51" fmla="*/ 2147483646 h 2856"/>
                <a:gd name="T52" fmla="*/ 2147483646 w 7104"/>
                <a:gd name="T53" fmla="*/ 2147483646 h 2856"/>
                <a:gd name="T54" fmla="*/ 2147483646 w 7104"/>
                <a:gd name="T55" fmla="*/ 2147483646 h 2856"/>
                <a:gd name="T56" fmla="*/ 2147483646 w 7104"/>
                <a:gd name="T57" fmla="*/ 2147483646 h 2856"/>
                <a:gd name="T58" fmla="*/ 2147483646 w 7104"/>
                <a:gd name="T59" fmla="*/ 2147483646 h 2856"/>
                <a:gd name="T60" fmla="*/ 2147483646 w 7104"/>
                <a:gd name="T61" fmla="*/ 2147483646 h 2856"/>
                <a:gd name="T62" fmla="*/ 2147483646 w 7104"/>
                <a:gd name="T63" fmla="*/ 2147483646 h 2856"/>
                <a:gd name="T64" fmla="*/ 2147483646 w 7104"/>
                <a:gd name="T65" fmla="*/ 2147483646 h 2856"/>
                <a:gd name="T66" fmla="*/ 2147483646 w 7104"/>
                <a:gd name="T67" fmla="*/ 2147483646 h 2856"/>
                <a:gd name="T68" fmla="*/ 2147483646 w 7104"/>
                <a:gd name="T69" fmla="*/ 2147483646 h 2856"/>
                <a:gd name="T70" fmla="*/ 2147483646 w 7104"/>
                <a:gd name="T71" fmla="*/ 2147483646 h 2856"/>
                <a:gd name="T72" fmla="*/ 2147483646 w 7104"/>
                <a:gd name="T73" fmla="*/ 2147483646 h 2856"/>
                <a:gd name="T74" fmla="*/ 2147483646 w 7104"/>
                <a:gd name="T75" fmla="*/ 2147483646 h 2856"/>
                <a:gd name="T76" fmla="*/ 2147483646 w 7104"/>
                <a:gd name="T77" fmla="*/ 2147483646 h 2856"/>
                <a:gd name="T78" fmla="*/ 2147483646 w 7104"/>
                <a:gd name="T79" fmla="*/ 2147483646 h 2856"/>
                <a:gd name="T80" fmla="*/ 2147483646 w 7104"/>
                <a:gd name="T81" fmla="*/ 2147483646 h 2856"/>
                <a:gd name="T82" fmla="*/ 2147483646 w 7104"/>
                <a:gd name="T83" fmla="*/ 2147483646 h 2856"/>
                <a:gd name="T84" fmla="*/ 2147483646 w 7104"/>
                <a:gd name="T85" fmla="*/ 2147483646 h 2856"/>
                <a:gd name="T86" fmla="*/ 2147483646 w 7104"/>
                <a:gd name="T87" fmla="*/ 2147483646 h 2856"/>
                <a:gd name="T88" fmla="*/ 2147483646 w 7104"/>
                <a:gd name="T89" fmla="*/ 2147483646 h 2856"/>
                <a:gd name="T90" fmla="*/ 2147483646 w 7104"/>
                <a:gd name="T91" fmla="*/ 2147483646 h 2856"/>
                <a:gd name="T92" fmla="*/ 2147483646 w 7104"/>
                <a:gd name="T93" fmla="*/ 2147483646 h 2856"/>
                <a:gd name="T94" fmla="*/ 2147483646 w 7104"/>
                <a:gd name="T95" fmla="*/ 2147483646 h 2856"/>
                <a:gd name="T96" fmla="*/ 0 w 7104"/>
                <a:gd name="T97" fmla="*/ 0 h 285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104"/>
                <a:gd name="T148" fmla="*/ 0 h 2856"/>
                <a:gd name="T149" fmla="*/ 7104 w 7104"/>
                <a:gd name="T150" fmla="*/ 2856 h 285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104" h="2856">
                  <a:moveTo>
                    <a:pt x="0" y="0"/>
                  </a:moveTo>
                  <a:lnTo>
                    <a:pt x="0" y="2856"/>
                  </a:lnTo>
                  <a:lnTo>
                    <a:pt x="7104" y="2856"/>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IN"/>
            </a:p>
          </p:txBody>
        </p:sp>
        <p:sp>
          <p:nvSpPr>
            <p:cNvPr id="14" name="Freeform 5">
              <a:extLst>
                <a:ext uri="{FF2B5EF4-FFF2-40B4-BE49-F238E27FC236}">
                  <a16:creationId xmlns:a16="http://schemas.microsoft.com/office/drawing/2014/main" id="{DE7B1F4D-A0F8-49C6-B31F-A1A291ECB924}"/>
                </a:ext>
              </a:extLst>
            </p:cNvPr>
            <p:cNvSpPr>
              <a:spLocks noEditPoints="1"/>
            </p:cNvSpPr>
            <p:nvPr/>
          </p:nvSpPr>
          <p:spPr bwMode="gray">
            <a:xfrm>
              <a:off x="0" y="804"/>
              <a:ext cx="12192000" cy="6857499"/>
            </a:xfrm>
            <a:custGeom>
              <a:avLst/>
              <a:gdLst>
                <a:gd name="T0" fmla="*/ 0 w 15356"/>
                <a:gd name="T1" fmla="*/ 0 h 8638"/>
                <a:gd name="T2" fmla="*/ 0 w 15356"/>
                <a:gd name="T3" fmla="*/ 2147483646 h 8638"/>
                <a:gd name="T4" fmla="*/ 2147483646 w 15356"/>
                <a:gd name="T5" fmla="*/ 2147483646 h 8638"/>
                <a:gd name="T6" fmla="*/ 2147483646 w 15356"/>
                <a:gd name="T7" fmla="*/ 0 h 8638"/>
                <a:gd name="T8" fmla="*/ 0 w 15356"/>
                <a:gd name="T9" fmla="*/ 0 h 8638"/>
                <a:gd name="T10" fmla="*/ 2147483646 w 15356"/>
                <a:gd name="T11" fmla="*/ 2147483646 h 8638"/>
                <a:gd name="T12" fmla="*/ 2147483646 w 15356"/>
                <a:gd name="T13" fmla="*/ 2147483646 h 8638"/>
                <a:gd name="T14" fmla="*/ 2147483646 w 15356"/>
                <a:gd name="T15" fmla="*/ 2147483646 h 8638"/>
                <a:gd name="T16" fmla="*/ 2147483646 w 15356"/>
                <a:gd name="T17" fmla="*/ 2147483646 h 8638"/>
                <a:gd name="T18" fmla="*/ 2147483646 w 15356"/>
                <a:gd name="T19" fmla="*/ 2147483646 h 86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356"/>
                <a:gd name="T31" fmla="*/ 0 h 8638"/>
                <a:gd name="T32" fmla="*/ 15356 w 15356"/>
                <a:gd name="T33" fmla="*/ 8638 h 863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IN"/>
            </a:p>
          </p:txBody>
        </p:sp>
      </p:grpSp>
      <p:sp>
        <p:nvSpPr>
          <p:cNvPr id="15" name="Rectangle 14">
            <a:extLst>
              <a:ext uri="{FF2B5EF4-FFF2-40B4-BE49-F238E27FC236}">
                <a16:creationId xmlns:a16="http://schemas.microsoft.com/office/drawing/2014/main" id="{EA315DA5-0814-4F9B-86F4-31917B0B9F2D}"/>
              </a:ext>
            </a:extLst>
          </p:cNvPr>
          <p:cNvSpPr/>
          <p:nvPr/>
        </p:nvSpPr>
        <p:spPr>
          <a:xfrm>
            <a:off x="10437813"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154956" y="4966674"/>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4" name="Text Placeholder 3"/>
          <p:cNvSpPr>
            <a:spLocks noGrp="1"/>
          </p:cNvSpPr>
          <p:nvPr>
            <p:ph type="body" sz="half" idx="2"/>
          </p:nvPr>
        </p:nvSpPr>
        <p:spPr bwMode="gray">
          <a:xfrm>
            <a:off x="1154956" y="5536665"/>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6" name="Date Placeholder 4">
            <a:extLst>
              <a:ext uri="{FF2B5EF4-FFF2-40B4-BE49-F238E27FC236}">
                <a16:creationId xmlns:a16="http://schemas.microsoft.com/office/drawing/2014/main" id="{4125CAA6-8B3E-427E-88F6-423CD2DF109E}"/>
              </a:ext>
            </a:extLst>
          </p:cNvPr>
          <p:cNvSpPr>
            <a:spLocks noGrp="1"/>
          </p:cNvSpPr>
          <p:nvPr>
            <p:ph type="dt" sz="half" idx="10"/>
          </p:nvPr>
        </p:nvSpPr>
        <p:spPr/>
        <p:txBody>
          <a:bodyPr/>
          <a:lstStyle>
            <a:lvl1pPr>
              <a:defRPr/>
            </a:lvl1pPr>
          </a:lstStyle>
          <a:p>
            <a:pPr>
              <a:defRPr/>
            </a:pPr>
            <a:fld id="{8D695808-F5DE-4562-BFF5-504C4809F802}" type="datetime1">
              <a:rPr lang="en-US"/>
              <a:pPr>
                <a:defRPr/>
              </a:pPr>
              <a:t>2/18/2026</a:t>
            </a:fld>
            <a:endParaRPr lang="en-US" dirty="0"/>
          </a:p>
        </p:txBody>
      </p:sp>
      <p:sp>
        <p:nvSpPr>
          <p:cNvPr id="17" name="Footer Placeholder 5">
            <a:extLst>
              <a:ext uri="{FF2B5EF4-FFF2-40B4-BE49-F238E27FC236}">
                <a16:creationId xmlns:a16="http://schemas.microsoft.com/office/drawing/2014/main" id="{AC79549F-DEE0-4836-939E-4B1B7C3DB87A}"/>
              </a:ext>
            </a:extLst>
          </p:cNvPr>
          <p:cNvSpPr>
            <a:spLocks noGrp="1"/>
          </p:cNvSpPr>
          <p:nvPr>
            <p:ph type="ftr" sz="quarter" idx="11"/>
          </p:nvPr>
        </p:nvSpPr>
        <p:spPr/>
        <p:txBody>
          <a:bodyPr/>
          <a:lstStyle>
            <a:lvl1pPr>
              <a:defRPr/>
            </a:lvl1pPr>
          </a:lstStyle>
          <a:p>
            <a:pPr>
              <a:defRPr/>
            </a:pPr>
            <a:endParaRPr lang="en-US"/>
          </a:p>
        </p:txBody>
      </p:sp>
      <p:sp>
        <p:nvSpPr>
          <p:cNvPr id="18" name="Slide Number Placeholder 6">
            <a:extLst>
              <a:ext uri="{FF2B5EF4-FFF2-40B4-BE49-F238E27FC236}">
                <a16:creationId xmlns:a16="http://schemas.microsoft.com/office/drawing/2014/main" id="{1308B2E3-719F-474D-BAE0-FCFE9E56B407}"/>
              </a:ext>
            </a:extLst>
          </p:cNvPr>
          <p:cNvSpPr>
            <a:spLocks noGrp="1"/>
          </p:cNvSpPr>
          <p:nvPr>
            <p:ph type="sldNum" sz="quarter" idx="12"/>
          </p:nvPr>
        </p:nvSpPr>
        <p:spPr/>
        <p:txBody>
          <a:bodyPr/>
          <a:lstStyle>
            <a:lvl1pPr>
              <a:defRPr smtClean="0"/>
            </a:lvl1pPr>
          </a:lstStyle>
          <a:p>
            <a:pPr>
              <a:defRPr/>
            </a:pPr>
            <a:fld id="{4B69DACE-BBDA-41F0-81DE-6BB3B333E4FE}" type="slidenum">
              <a:rPr lang="en-US" altLang="en-US"/>
              <a:pPr>
                <a:defRPr/>
              </a:pPr>
              <a:t>‹#›</a:t>
            </a:fld>
            <a:endParaRPr lang="en-US" altLang="en-US"/>
          </a:p>
        </p:txBody>
      </p:sp>
    </p:spTree>
    <p:extLst>
      <p:ext uri="{BB962C8B-B14F-4D97-AF65-F5344CB8AC3E}">
        <p14:creationId xmlns:p14="http://schemas.microsoft.com/office/powerpoint/2010/main" val="2598424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4" name="Group 11">
            <a:extLst>
              <a:ext uri="{FF2B5EF4-FFF2-40B4-BE49-F238E27FC236}">
                <a16:creationId xmlns:a16="http://schemas.microsoft.com/office/drawing/2014/main" id="{4DA872E0-CBD7-403B-BCD9-5C3AED449B81}"/>
              </a:ext>
            </a:extLst>
          </p:cNvPr>
          <p:cNvGrpSpPr>
            <a:grpSpLocks/>
          </p:cNvGrpSpPr>
          <p:nvPr/>
        </p:nvGrpSpPr>
        <p:grpSpPr bwMode="auto">
          <a:xfrm>
            <a:off x="0" y="-1588"/>
            <a:ext cx="12192000" cy="6865938"/>
            <a:chOff x="0" y="-2373"/>
            <a:chExt cx="12192000" cy="6867027"/>
          </a:xfrm>
        </p:grpSpPr>
        <p:sp>
          <p:nvSpPr>
            <p:cNvPr id="5" name="Rectangle 4">
              <a:extLst>
                <a:ext uri="{FF2B5EF4-FFF2-40B4-BE49-F238E27FC236}">
                  <a16:creationId xmlns:a16="http://schemas.microsoft.com/office/drawing/2014/main" id="{C0D68E86-22C9-46E5-BB96-7DF55BF0082D}"/>
                </a:ext>
              </a:extLst>
            </p:cNvPr>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 name="Oval 5">
              <a:extLst>
                <a:ext uri="{FF2B5EF4-FFF2-40B4-BE49-F238E27FC236}">
                  <a16:creationId xmlns:a16="http://schemas.microsoft.com/office/drawing/2014/main" id="{F41AF848-B993-49ED-9D7A-60EC2244FBD4}"/>
                </a:ext>
              </a:extLst>
            </p:cNvPr>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Oval 6">
              <a:extLst>
                <a:ext uri="{FF2B5EF4-FFF2-40B4-BE49-F238E27FC236}">
                  <a16:creationId xmlns:a16="http://schemas.microsoft.com/office/drawing/2014/main" id="{C9668409-C964-4A0B-ACDD-DF3E024C4956}"/>
                </a:ext>
              </a:extLst>
            </p:cNvPr>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a:extLst>
                <a:ext uri="{FF2B5EF4-FFF2-40B4-BE49-F238E27FC236}">
                  <a16:creationId xmlns:a16="http://schemas.microsoft.com/office/drawing/2014/main" id="{E66D241F-E13F-4394-A90A-271240428683}"/>
                </a:ext>
              </a:extLst>
            </p:cNvPr>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a:extLst>
                <a:ext uri="{FF2B5EF4-FFF2-40B4-BE49-F238E27FC236}">
                  <a16:creationId xmlns:a16="http://schemas.microsoft.com/office/drawing/2014/main" id="{8F0CDCB4-C2A9-49B6-9BE6-CB04670E62CC}"/>
                </a:ext>
              </a:extLst>
            </p:cNvPr>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a:extLst>
                <a:ext uri="{FF2B5EF4-FFF2-40B4-BE49-F238E27FC236}">
                  <a16:creationId xmlns:a16="http://schemas.microsoft.com/office/drawing/2014/main" id="{9C9E0A70-9B83-4D05-84AC-A2BE52E7780E}"/>
                </a:ext>
              </a:extLst>
            </p:cNvPr>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a:extLst>
                <a:ext uri="{FF2B5EF4-FFF2-40B4-BE49-F238E27FC236}">
                  <a16:creationId xmlns:a16="http://schemas.microsoft.com/office/drawing/2014/main" id="{825F613E-3AC9-4922-B287-C419DE2D87A8}"/>
                </a:ext>
              </a:extLst>
            </p:cNvPr>
            <p:cNvSpPr>
              <a:spLocks/>
            </p:cNvSpPr>
            <p:nvPr/>
          </p:nvSpPr>
          <p:spPr bwMode="gray">
            <a:xfrm rot="-589932">
              <a:off x="8491538" y="2714271"/>
              <a:ext cx="3298825" cy="441395"/>
            </a:xfrm>
            <a:custGeom>
              <a:avLst/>
              <a:gdLst>
                <a:gd name="T0" fmla="*/ 2147483646 w 10000"/>
                <a:gd name="T1" fmla="*/ 2147483646 h 5291"/>
                <a:gd name="T2" fmla="*/ 2147483646 w 10000"/>
                <a:gd name="T3" fmla="*/ 2147483646 h 5291"/>
                <a:gd name="T4" fmla="*/ 2147483646 w 10000"/>
                <a:gd name="T5" fmla="*/ 0 h 5291"/>
                <a:gd name="T6" fmla="*/ 2147483646 w 10000"/>
                <a:gd name="T7" fmla="*/ 2147483646 h 5291"/>
                <a:gd name="T8" fmla="*/ 2147483646 w 10000"/>
                <a:gd name="T9" fmla="*/ 2147483646 h 5291"/>
                <a:gd name="T10" fmla="*/ 2147483646 w 10000"/>
                <a:gd name="T11" fmla="*/ 2147483646 h 5291"/>
                <a:gd name="T12" fmla="*/ 2147483646 w 10000"/>
                <a:gd name="T13" fmla="*/ 2147483646 h 5291"/>
                <a:gd name="T14" fmla="*/ 2147483646 w 10000"/>
                <a:gd name="T15" fmla="*/ 2147483646 h 5291"/>
                <a:gd name="T16" fmla="*/ 2147483646 w 10000"/>
                <a:gd name="T17" fmla="*/ 2147483646 h 5291"/>
                <a:gd name="T18" fmla="*/ 2147483646 w 10000"/>
                <a:gd name="T19" fmla="*/ 2147483646 h 5291"/>
                <a:gd name="T20" fmla="*/ 2147483646 w 10000"/>
                <a:gd name="T21" fmla="*/ 2147483646 h 5291"/>
                <a:gd name="T22" fmla="*/ 2147483646 w 10000"/>
                <a:gd name="T23" fmla="*/ 2147483646 h 5291"/>
                <a:gd name="T24" fmla="*/ 2147483646 w 10000"/>
                <a:gd name="T25" fmla="*/ 2147483646 h 5291"/>
                <a:gd name="T26" fmla="*/ 2147483646 w 10000"/>
                <a:gd name="T27" fmla="*/ 2147483646 h 5291"/>
                <a:gd name="T28" fmla="*/ 2147483646 w 10000"/>
                <a:gd name="T29" fmla="*/ 2147483646 h 5291"/>
                <a:gd name="T30" fmla="*/ 2147483646 w 10000"/>
                <a:gd name="T31" fmla="*/ 2147483646 h 5291"/>
                <a:gd name="T32" fmla="*/ 2147483646 w 10000"/>
                <a:gd name="T33" fmla="*/ 2147483646 h 5291"/>
                <a:gd name="T34" fmla="*/ 2147483646 w 10000"/>
                <a:gd name="T35" fmla="*/ 2147483646 h 5291"/>
                <a:gd name="T36" fmla="*/ 2147483646 w 10000"/>
                <a:gd name="T37" fmla="*/ 2147483646 h 5291"/>
                <a:gd name="T38" fmla="*/ 2147483646 w 10000"/>
                <a:gd name="T39" fmla="*/ 2147483646 h 5291"/>
                <a:gd name="T40" fmla="*/ 2147483646 w 10000"/>
                <a:gd name="T41" fmla="*/ 2147483646 h 5291"/>
                <a:gd name="T42" fmla="*/ 2147483646 w 10000"/>
                <a:gd name="T43" fmla="*/ 2147483646 h 5291"/>
                <a:gd name="T44" fmla="*/ 2147483646 w 10000"/>
                <a:gd name="T45" fmla="*/ 2147483646 h 5291"/>
                <a:gd name="T46" fmla="*/ 2147483646 w 10000"/>
                <a:gd name="T47" fmla="*/ 2147483646 h 5291"/>
                <a:gd name="T48" fmla="*/ 2147483646 w 10000"/>
                <a:gd name="T49" fmla="*/ 2147483646 h 5291"/>
                <a:gd name="T50" fmla="*/ 2147483646 w 10000"/>
                <a:gd name="T51" fmla="*/ 2147483646 h 5291"/>
                <a:gd name="T52" fmla="*/ 2147483646 w 10000"/>
                <a:gd name="T53" fmla="*/ 2147483646 h 5291"/>
                <a:gd name="T54" fmla="*/ 2147483646 w 10000"/>
                <a:gd name="T55" fmla="*/ 2147483646 h 5291"/>
                <a:gd name="T56" fmla="*/ 2147483646 w 10000"/>
                <a:gd name="T57" fmla="*/ 2147483646 h 5291"/>
                <a:gd name="T58" fmla="*/ 2147483646 w 10000"/>
                <a:gd name="T59" fmla="*/ 2147483646 h 5291"/>
                <a:gd name="T60" fmla="*/ 2147483646 w 10000"/>
                <a:gd name="T61" fmla="*/ 2147483646 h 5291"/>
                <a:gd name="T62" fmla="*/ 2147483646 w 10000"/>
                <a:gd name="T63" fmla="*/ 2147483646 h 5291"/>
                <a:gd name="T64" fmla="*/ 2147483646 w 10000"/>
                <a:gd name="T65" fmla="*/ 2147483646 h 5291"/>
                <a:gd name="T66" fmla="*/ 0 w 10000"/>
                <a:gd name="T67" fmla="*/ 2147483646 h 5291"/>
                <a:gd name="T68" fmla="*/ 2147483646 w 10000"/>
                <a:gd name="T69" fmla="*/ 2147483646 h 529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000"/>
                <a:gd name="T106" fmla="*/ 0 h 5291"/>
                <a:gd name="T107" fmla="*/ 10000 w 10000"/>
                <a:gd name="T108" fmla="*/ 5291 h 529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IN"/>
            </a:p>
          </p:txBody>
        </p:sp>
        <p:sp>
          <p:nvSpPr>
            <p:cNvPr id="13" name="Freeform 5">
              <a:extLst>
                <a:ext uri="{FF2B5EF4-FFF2-40B4-BE49-F238E27FC236}">
                  <a16:creationId xmlns:a16="http://schemas.microsoft.com/office/drawing/2014/main" id="{8DD7383B-34C9-4071-B490-A88FC29D63A8}"/>
                </a:ext>
              </a:extLst>
            </p:cNvPr>
            <p:cNvSpPr>
              <a:spLocks/>
            </p:cNvSpPr>
            <p:nvPr/>
          </p:nvSpPr>
          <p:spPr bwMode="gray">
            <a:xfrm>
              <a:off x="455613" y="2801598"/>
              <a:ext cx="11277600" cy="3602608"/>
            </a:xfrm>
            <a:custGeom>
              <a:avLst/>
              <a:gdLst>
                <a:gd name="T0" fmla="*/ 0 w 10000"/>
                <a:gd name="T1" fmla="*/ 0 h 7946"/>
                <a:gd name="T2" fmla="*/ 0 w 10000"/>
                <a:gd name="T3" fmla="*/ 2147483646 h 7946"/>
                <a:gd name="T4" fmla="*/ 2147483646 w 10000"/>
                <a:gd name="T5" fmla="*/ 2147483646 h 7946"/>
                <a:gd name="T6" fmla="*/ 2147483646 w 10000"/>
                <a:gd name="T7" fmla="*/ 2147483646 h 7946"/>
                <a:gd name="T8" fmla="*/ 2147483646 w 10000"/>
                <a:gd name="T9" fmla="*/ 2147483646 h 7946"/>
                <a:gd name="T10" fmla="*/ 2147483646 w 10000"/>
                <a:gd name="T11" fmla="*/ 2147483646 h 7946"/>
                <a:gd name="T12" fmla="*/ 2147483646 w 10000"/>
                <a:gd name="T13" fmla="*/ 2147483646 h 7946"/>
                <a:gd name="T14" fmla="*/ 2147483646 w 10000"/>
                <a:gd name="T15" fmla="*/ 2147483646 h 7946"/>
                <a:gd name="T16" fmla="*/ 2147483646 w 10000"/>
                <a:gd name="T17" fmla="*/ 2147483646 h 7946"/>
                <a:gd name="T18" fmla="*/ 2147483646 w 10000"/>
                <a:gd name="T19" fmla="*/ 2147483646 h 7946"/>
                <a:gd name="T20" fmla="*/ 2147483646 w 10000"/>
                <a:gd name="T21" fmla="*/ 2147483646 h 7946"/>
                <a:gd name="T22" fmla="*/ 2147483646 w 10000"/>
                <a:gd name="T23" fmla="*/ 2147483646 h 7946"/>
                <a:gd name="T24" fmla="*/ 2147483646 w 10000"/>
                <a:gd name="T25" fmla="*/ 2147483646 h 7946"/>
                <a:gd name="T26" fmla="*/ 2147483646 w 10000"/>
                <a:gd name="T27" fmla="*/ 2147483646 h 7946"/>
                <a:gd name="T28" fmla="*/ 2147483646 w 10000"/>
                <a:gd name="T29" fmla="*/ 2147483646 h 7946"/>
                <a:gd name="T30" fmla="*/ 2147483646 w 10000"/>
                <a:gd name="T31" fmla="*/ 2147483646 h 7946"/>
                <a:gd name="T32" fmla="*/ 2147483646 w 10000"/>
                <a:gd name="T33" fmla="*/ 2147483646 h 7946"/>
                <a:gd name="T34" fmla="*/ 2147483646 w 10000"/>
                <a:gd name="T35" fmla="*/ 2147483646 h 7946"/>
                <a:gd name="T36" fmla="*/ 2147483646 w 10000"/>
                <a:gd name="T37" fmla="*/ 2147483646 h 7946"/>
                <a:gd name="T38" fmla="*/ 2147483646 w 10000"/>
                <a:gd name="T39" fmla="*/ 2147483646 h 7946"/>
                <a:gd name="T40" fmla="*/ 2147483646 w 10000"/>
                <a:gd name="T41" fmla="*/ 2147483646 h 7946"/>
                <a:gd name="T42" fmla="*/ 2147483646 w 10000"/>
                <a:gd name="T43" fmla="*/ 2147483646 h 7946"/>
                <a:gd name="T44" fmla="*/ 2147483646 w 10000"/>
                <a:gd name="T45" fmla="*/ 2147483646 h 7946"/>
                <a:gd name="T46" fmla="*/ 2147483646 w 10000"/>
                <a:gd name="T47" fmla="*/ 2147483646 h 7946"/>
                <a:gd name="T48" fmla="*/ 2147483646 w 10000"/>
                <a:gd name="T49" fmla="*/ 2147483646 h 7946"/>
                <a:gd name="T50" fmla="*/ 2147483646 w 10000"/>
                <a:gd name="T51" fmla="*/ 2147483646 h 7946"/>
                <a:gd name="T52" fmla="*/ 2147483646 w 10000"/>
                <a:gd name="T53" fmla="*/ 2147483646 h 7946"/>
                <a:gd name="T54" fmla="*/ 2147483646 w 10000"/>
                <a:gd name="T55" fmla="*/ 2147483646 h 7946"/>
                <a:gd name="T56" fmla="*/ 2147483646 w 10000"/>
                <a:gd name="T57" fmla="*/ 2147483646 h 7946"/>
                <a:gd name="T58" fmla="*/ 2147483646 w 10000"/>
                <a:gd name="T59" fmla="*/ 2147483646 h 7946"/>
                <a:gd name="T60" fmla="*/ 2147483646 w 10000"/>
                <a:gd name="T61" fmla="*/ 2147483646 h 7946"/>
                <a:gd name="T62" fmla="*/ 2147483646 w 10000"/>
                <a:gd name="T63" fmla="*/ 2147483646 h 7946"/>
                <a:gd name="T64" fmla="*/ 2147483646 w 10000"/>
                <a:gd name="T65" fmla="*/ 2147483646 h 7946"/>
                <a:gd name="T66" fmla="*/ 2147483646 w 10000"/>
                <a:gd name="T67" fmla="*/ 2147483646 h 7946"/>
                <a:gd name="T68" fmla="*/ 2147483646 w 10000"/>
                <a:gd name="T69" fmla="*/ 2147483646 h 7946"/>
                <a:gd name="T70" fmla="*/ 2147483646 w 10000"/>
                <a:gd name="T71" fmla="*/ 2147483646 h 7946"/>
                <a:gd name="T72" fmla="*/ 2147483646 w 10000"/>
                <a:gd name="T73" fmla="*/ 2147483646 h 7946"/>
                <a:gd name="T74" fmla="*/ 2147483646 w 10000"/>
                <a:gd name="T75" fmla="*/ 2147483646 h 7946"/>
                <a:gd name="T76" fmla="*/ 2147483646 w 10000"/>
                <a:gd name="T77" fmla="*/ 2147483646 h 7946"/>
                <a:gd name="T78" fmla="*/ 2147483646 w 10000"/>
                <a:gd name="T79" fmla="*/ 2147483646 h 7946"/>
                <a:gd name="T80" fmla="*/ 2147483646 w 10000"/>
                <a:gd name="T81" fmla="*/ 2147483646 h 7946"/>
                <a:gd name="T82" fmla="*/ 2147483646 w 10000"/>
                <a:gd name="T83" fmla="*/ 2147483646 h 7946"/>
                <a:gd name="T84" fmla="*/ 2147483646 w 10000"/>
                <a:gd name="T85" fmla="*/ 2147483646 h 7946"/>
                <a:gd name="T86" fmla="*/ 2147483646 w 10000"/>
                <a:gd name="T87" fmla="*/ 2147483646 h 7946"/>
                <a:gd name="T88" fmla="*/ 2147483646 w 10000"/>
                <a:gd name="T89" fmla="*/ 2147483646 h 7946"/>
                <a:gd name="T90" fmla="*/ 2147483646 w 10000"/>
                <a:gd name="T91" fmla="*/ 2147483646 h 7946"/>
                <a:gd name="T92" fmla="*/ 2147483646 w 10000"/>
                <a:gd name="T93" fmla="*/ 2147483646 h 7946"/>
                <a:gd name="T94" fmla="*/ 2147483646 w 10000"/>
                <a:gd name="T95" fmla="*/ 2147483646 h 7946"/>
                <a:gd name="T96" fmla="*/ 0 w 10000"/>
                <a:gd name="T97" fmla="*/ 0 h 79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0000"/>
                <a:gd name="T148" fmla="*/ 0 h 7946"/>
                <a:gd name="T149" fmla="*/ 10000 w 10000"/>
                <a:gd name="T150" fmla="*/ 7946 h 79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0000" h="7946">
                  <a:moveTo>
                    <a:pt x="0" y="0"/>
                  </a:moveTo>
                  <a:lnTo>
                    <a:pt x="0" y="7945"/>
                  </a:lnTo>
                  <a:lnTo>
                    <a:pt x="10000" y="7946"/>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IN"/>
            </a:p>
          </p:txBody>
        </p:sp>
        <p:sp>
          <p:nvSpPr>
            <p:cNvPr id="14" name="Freeform 5">
              <a:extLst>
                <a:ext uri="{FF2B5EF4-FFF2-40B4-BE49-F238E27FC236}">
                  <a16:creationId xmlns:a16="http://schemas.microsoft.com/office/drawing/2014/main" id="{B29DCA30-CDB0-4178-B0C1-C2230DA8B8F9}"/>
                </a:ext>
              </a:extLst>
            </p:cNvPr>
            <p:cNvSpPr>
              <a:spLocks noEditPoints="1"/>
            </p:cNvSpPr>
            <p:nvPr/>
          </p:nvSpPr>
          <p:spPr bwMode="gray">
            <a:xfrm>
              <a:off x="0" y="804"/>
              <a:ext cx="12192000" cy="6857499"/>
            </a:xfrm>
            <a:custGeom>
              <a:avLst/>
              <a:gdLst>
                <a:gd name="T0" fmla="*/ 0 w 15356"/>
                <a:gd name="T1" fmla="*/ 0 h 8638"/>
                <a:gd name="T2" fmla="*/ 0 w 15356"/>
                <a:gd name="T3" fmla="*/ 2147483646 h 8638"/>
                <a:gd name="T4" fmla="*/ 2147483646 w 15356"/>
                <a:gd name="T5" fmla="*/ 2147483646 h 8638"/>
                <a:gd name="T6" fmla="*/ 2147483646 w 15356"/>
                <a:gd name="T7" fmla="*/ 0 h 8638"/>
                <a:gd name="T8" fmla="*/ 0 w 15356"/>
                <a:gd name="T9" fmla="*/ 0 h 8638"/>
                <a:gd name="T10" fmla="*/ 2147483646 w 15356"/>
                <a:gd name="T11" fmla="*/ 2147483646 h 8638"/>
                <a:gd name="T12" fmla="*/ 2147483646 w 15356"/>
                <a:gd name="T13" fmla="*/ 2147483646 h 8638"/>
                <a:gd name="T14" fmla="*/ 2147483646 w 15356"/>
                <a:gd name="T15" fmla="*/ 2147483646 h 8638"/>
                <a:gd name="T16" fmla="*/ 2147483646 w 15356"/>
                <a:gd name="T17" fmla="*/ 2147483646 h 8638"/>
                <a:gd name="T18" fmla="*/ 2147483646 w 15356"/>
                <a:gd name="T19" fmla="*/ 2147483646 h 86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356"/>
                <a:gd name="T31" fmla="*/ 0 h 8638"/>
                <a:gd name="T32" fmla="*/ 15356 w 15356"/>
                <a:gd name="T33" fmla="*/ 8638 h 863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IN"/>
            </a:p>
          </p:txBody>
        </p:sp>
      </p:grpSp>
      <p:sp>
        <p:nvSpPr>
          <p:cNvPr id="15" name="Rectangle 14">
            <a:extLst>
              <a:ext uri="{FF2B5EF4-FFF2-40B4-BE49-F238E27FC236}">
                <a16:creationId xmlns:a16="http://schemas.microsoft.com/office/drawing/2014/main" id="{F47EA917-FA03-4C44-8881-5F8BCFFA86CB}"/>
              </a:ext>
            </a:extLst>
          </p:cNvPr>
          <p:cNvSpPr/>
          <p:nvPr/>
        </p:nvSpPr>
        <p:spPr>
          <a:xfrm>
            <a:off x="10437813"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154954" y="1063416"/>
            <a:ext cx="8825659" cy="1379755"/>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6" name="Date Placeholder 3">
            <a:extLst>
              <a:ext uri="{FF2B5EF4-FFF2-40B4-BE49-F238E27FC236}">
                <a16:creationId xmlns:a16="http://schemas.microsoft.com/office/drawing/2014/main" id="{F8BE6F14-3091-4247-9BD4-BD39CD0B2319}"/>
              </a:ext>
            </a:extLst>
          </p:cNvPr>
          <p:cNvSpPr>
            <a:spLocks noGrp="1"/>
          </p:cNvSpPr>
          <p:nvPr>
            <p:ph type="dt" sz="half" idx="10"/>
          </p:nvPr>
        </p:nvSpPr>
        <p:spPr/>
        <p:txBody>
          <a:bodyPr/>
          <a:lstStyle>
            <a:lvl1pPr>
              <a:defRPr/>
            </a:lvl1pPr>
          </a:lstStyle>
          <a:p>
            <a:pPr>
              <a:defRPr/>
            </a:pPr>
            <a:fld id="{AC754969-2373-4505-ADC5-6D50F0B2B418}" type="datetime1">
              <a:rPr lang="en-US"/>
              <a:pPr>
                <a:defRPr/>
              </a:pPr>
              <a:t>2/18/2026</a:t>
            </a:fld>
            <a:endParaRPr lang="en-US" dirty="0"/>
          </a:p>
        </p:txBody>
      </p:sp>
      <p:sp>
        <p:nvSpPr>
          <p:cNvPr id="17" name="Footer Placeholder 4">
            <a:extLst>
              <a:ext uri="{FF2B5EF4-FFF2-40B4-BE49-F238E27FC236}">
                <a16:creationId xmlns:a16="http://schemas.microsoft.com/office/drawing/2014/main" id="{4B9ABA94-8A3A-4360-82CC-6AEF3AA323A0}"/>
              </a:ext>
            </a:extLst>
          </p:cNvPr>
          <p:cNvSpPr>
            <a:spLocks noGrp="1"/>
          </p:cNvSpPr>
          <p:nvPr>
            <p:ph type="ftr" sz="quarter" idx="11"/>
          </p:nvPr>
        </p:nvSpPr>
        <p:spPr/>
        <p:txBody>
          <a:bodyPr/>
          <a:lstStyle>
            <a:lvl1pPr>
              <a:defRPr/>
            </a:lvl1pPr>
          </a:lstStyle>
          <a:p>
            <a:pPr>
              <a:defRPr/>
            </a:pPr>
            <a:endParaRPr lang="en-US"/>
          </a:p>
        </p:txBody>
      </p:sp>
      <p:sp>
        <p:nvSpPr>
          <p:cNvPr id="18" name="Slide Number Placeholder 5">
            <a:extLst>
              <a:ext uri="{FF2B5EF4-FFF2-40B4-BE49-F238E27FC236}">
                <a16:creationId xmlns:a16="http://schemas.microsoft.com/office/drawing/2014/main" id="{EF421BF6-CE11-4812-B7F1-73770237D3F3}"/>
              </a:ext>
            </a:extLst>
          </p:cNvPr>
          <p:cNvSpPr>
            <a:spLocks noGrp="1"/>
          </p:cNvSpPr>
          <p:nvPr>
            <p:ph type="sldNum" sz="quarter" idx="12"/>
          </p:nvPr>
        </p:nvSpPr>
        <p:spPr/>
        <p:txBody>
          <a:bodyPr/>
          <a:lstStyle>
            <a:lvl1pPr>
              <a:defRPr smtClean="0"/>
            </a:lvl1pPr>
          </a:lstStyle>
          <a:p>
            <a:pPr>
              <a:defRPr/>
            </a:pPr>
            <a:fld id="{CECC59C9-9567-4571-9CDE-C19A331237D4}" type="slidenum">
              <a:rPr lang="en-US" altLang="en-US"/>
              <a:pPr>
                <a:defRPr/>
              </a:pPr>
              <a:t>‹#›</a:t>
            </a:fld>
            <a:endParaRPr lang="en-US" altLang="en-US"/>
          </a:p>
        </p:txBody>
      </p:sp>
    </p:spTree>
    <p:extLst>
      <p:ext uri="{BB962C8B-B14F-4D97-AF65-F5344CB8AC3E}">
        <p14:creationId xmlns:p14="http://schemas.microsoft.com/office/powerpoint/2010/main" val="14939461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5" name="Group 6">
            <a:extLst>
              <a:ext uri="{FF2B5EF4-FFF2-40B4-BE49-F238E27FC236}">
                <a16:creationId xmlns:a16="http://schemas.microsoft.com/office/drawing/2014/main" id="{52EBBAF5-22DB-46F8-8E7B-02E26D0898C2}"/>
              </a:ext>
            </a:extLst>
          </p:cNvPr>
          <p:cNvGrpSpPr>
            <a:grpSpLocks/>
          </p:cNvGrpSpPr>
          <p:nvPr/>
        </p:nvGrpSpPr>
        <p:grpSpPr bwMode="auto">
          <a:xfrm>
            <a:off x="0" y="-1588"/>
            <a:ext cx="12192000" cy="6865938"/>
            <a:chOff x="0" y="-2373"/>
            <a:chExt cx="12192000" cy="6867027"/>
          </a:xfrm>
        </p:grpSpPr>
        <p:sp>
          <p:nvSpPr>
            <p:cNvPr id="6" name="Rectangle 5">
              <a:extLst>
                <a:ext uri="{FF2B5EF4-FFF2-40B4-BE49-F238E27FC236}">
                  <a16:creationId xmlns:a16="http://schemas.microsoft.com/office/drawing/2014/main" id="{23DD3A41-6DFA-4E11-B8CD-1C0B67527D03}"/>
                </a:ext>
              </a:extLst>
            </p:cNvPr>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 name="Oval 6">
              <a:extLst>
                <a:ext uri="{FF2B5EF4-FFF2-40B4-BE49-F238E27FC236}">
                  <a16:creationId xmlns:a16="http://schemas.microsoft.com/office/drawing/2014/main" id="{D9F6F015-8A6B-4AB1-9002-0C130744F61F}"/>
                </a:ext>
              </a:extLst>
            </p:cNvPr>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a:extLst>
                <a:ext uri="{FF2B5EF4-FFF2-40B4-BE49-F238E27FC236}">
                  <a16:creationId xmlns:a16="http://schemas.microsoft.com/office/drawing/2014/main" id="{7DAAFB11-7D18-4B9D-AF46-1E1119EF50B9}"/>
                </a:ext>
              </a:extLst>
            </p:cNvPr>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a:extLst>
                <a:ext uri="{FF2B5EF4-FFF2-40B4-BE49-F238E27FC236}">
                  <a16:creationId xmlns:a16="http://schemas.microsoft.com/office/drawing/2014/main" id="{D8CB2F83-E2B3-4908-8BA2-5720CA907DB4}"/>
                </a:ext>
              </a:extLst>
            </p:cNvPr>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a:extLst>
                <a:ext uri="{FF2B5EF4-FFF2-40B4-BE49-F238E27FC236}">
                  <a16:creationId xmlns:a16="http://schemas.microsoft.com/office/drawing/2014/main" id="{1C52FCA8-F19D-49CD-A88A-F37CD45ABE62}"/>
                </a:ext>
              </a:extLst>
            </p:cNvPr>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a:extLst>
                <a:ext uri="{FF2B5EF4-FFF2-40B4-BE49-F238E27FC236}">
                  <a16:creationId xmlns:a16="http://schemas.microsoft.com/office/drawing/2014/main" id="{734ABBA5-2975-40B4-979B-69E89C8E6CC5}"/>
                </a:ext>
              </a:extLst>
            </p:cNvPr>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a:extLst>
                <a:ext uri="{FF2B5EF4-FFF2-40B4-BE49-F238E27FC236}">
                  <a16:creationId xmlns:a16="http://schemas.microsoft.com/office/drawing/2014/main" id="{47FE6B1C-FBC4-46BA-AE8E-822179087125}"/>
                </a:ext>
              </a:extLst>
            </p:cNvPr>
            <p:cNvSpPr>
              <a:spLocks/>
            </p:cNvSpPr>
            <p:nvPr/>
          </p:nvSpPr>
          <p:spPr bwMode="gray">
            <a:xfrm rot="-589932">
              <a:off x="8491538" y="4184529"/>
              <a:ext cx="3298825" cy="441395"/>
            </a:xfrm>
            <a:custGeom>
              <a:avLst/>
              <a:gdLst>
                <a:gd name="T0" fmla="*/ 2147483646 w 10000"/>
                <a:gd name="T1" fmla="*/ 2147483646 h 5291"/>
                <a:gd name="T2" fmla="*/ 2147483646 w 10000"/>
                <a:gd name="T3" fmla="*/ 2147483646 h 5291"/>
                <a:gd name="T4" fmla="*/ 2147483646 w 10000"/>
                <a:gd name="T5" fmla="*/ 0 h 5291"/>
                <a:gd name="T6" fmla="*/ 2147483646 w 10000"/>
                <a:gd name="T7" fmla="*/ 2147483646 h 5291"/>
                <a:gd name="T8" fmla="*/ 2147483646 w 10000"/>
                <a:gd name="T9" fmla="*/ 2147483646 h 5291"/>
                <a:gd name="T10" fmla="*/ 2147483646 w 10000"/>
                <a:gd name="T11" fmla="*/ 2147483646 h 5291"/>
                <a:gd name="T12" fmla="*/ 2147483646 w 10000"/>
                <a:gd name="T13" fmla="*/ 2147483646 h 5291"/>
                <a:gd name="T14" fmla="*/ 2147483646 w 10000"/>
                <a:gd name="T15" fmla="*/ 2147483646 h 5291"/>
                <a:gd name="T16" fmla="*/ 2147483646 w 10000"/>
                <a:gd name="T17" fmla="*/ 2147483646 h 5291"/>
                <a:gd name="T18" fmla="*/ 2147483646 w 10000"/>
                <a:gd name="T19" fmla="*/ 2147483646 h 5291"/>
                <a:gd name="T20" fmla="*/ 2147483646 w 10000"/>
                <a:gd name="T21" fmla="*/ 2147483646 h 5291"/>
                <a:gd name="T22" fmla="*/ 2147483646 w 10000"/>
                <a:gd name="T23" fmla="*/ 2147483646 h 5291"/>
                <a:gd name="T24" fmla="*/ 2147483646 w 10000"/>
                <a:gd name="T25" fmla="*/ 2147483646 h 5291"/>
                <a:gd name="T26" fmla="*/ 2147483646 w 10000"/>
                <a:gd name="T27" fmla="*/ 2147483646 h 5291"/>
                <a:gd name="T28" fmla="*/ 2147483646 w 10000"/>
                <a:gd name="T29" fmla="*/ 2147483646 h 5291"/>
                <a:gd name="T30" fmla="*/ 2147483646 w 10000"/>
                <a:gd name="T31" fmla="*/ 2147483646 h 5291"/>
                <a:gd name="T32" fmla="*/ 2147483646 w 10000"/>
                <a:gd name="T33" fmla="*/ 2147483646 h 5291"/>
                <a:gd name="T34" fmla="*/ 2147483646 w 10000"/>
                <a:gd name="T35" fmla="*/ 2147483646 h 5291"/>
                <a:gd name="T36" fmla="*/ 2147483646 w 10000"/>
                <a:gd name="T37" fmla="*/ 2147483646 h 5291"/>
                <a:gd name="T38" fmla="*/ 2147483646 w 10000"/>
                <a:gd name="T39" fmla="*/ 2147483646 h 5291"/>
                <a:gd name="T40" fmla="*/ 2147483646 w 10000"/>
                <a:gd name="T41" fmla="*/ 2147483646 h 5291"/>
                <a:gd name="T42" fmla="*/ 2147483646 w 10000"/>
                <a:gd name="T43" fmla="*/ 2147483646 h 5291"/>
                <a:gd name="T44" fmla="*/ 2147483646 w 10000"/>
                <a:gd name="T45" fmla="*/ 2147483646 h 5291"/>
                <a:gd name="T46" fmla="*/ 2147483646 w 10000"/>
                <a:gd name="T47" fmla="*/ 2147483646 h 5291"/>
                <a:gd name="T48" fmla="*/ 2147483646 w 10000"/>
                <a:gd name="T49" fmla="*/ 2147483646 h 5291"/>
                <a:gd name="T50" fmla="*/ 2147483646 w 10000"/>
                <a:gd name="T51" fmla="*/ 2147483646 h 5291"/>
                <a:gd name="T52" fmla="*/ 2147483646 w 10000"/>
                <a:gd name="T53" fmla="*/ 2147483646 h 5291"/>
                <a:gd name="T54" fmla="*/ 2147483646 w 10000"/>
                <a:gd name="T55" fmla="*/ 2147483646 h 5291"/>
                <a:gd name="T56" fmla="*/ 2147483646 w 10000"/>
                <a:gd name="T57" fmla="*/ 2147483646 h 5291"/>
                <a:gd name="T58" fmla="*/ 2147483646 w 10000"/>
                <a:gd name="T59" fmla="*/ 2147483646 h 5291"/>
                <a:gd name="T60" fmla="*/ 2147483646 w 10000"/>
                <a:gd name="T61" fmla="*/ 2147483646 h 5291"/>
                <a:gd name="T62" fmla="*/ 2147483646 w 10000"/>
                <a:gd name="T63" fmla="*/ 2147483646 h 5291"/>
                <a:gd name="T64" fmla="*/ 2147483646 w 10000"/>
                <a:gd name="T65" fmla="*/ 2147483646 h 5291"/>
                <a:gd name="T66" fmla="*/ 0 w 10000"/>
                <a:gd name="T67" fmla="*/ 2147483646 h 5291"/>
                <a:gd name="T68" fmla="*/ 2147483646 w 10000"/>
                <a:gd name="T69" fmla="*/ 2147483646 h 529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000"/>
                <a:gd name="T106" fmla="*/ 0 h 5291"/>
                <a:gd name="T107" fmla="*/ 10000 w 10000"/>
                <a:gd name="T108" fmla="*/ 5291 h 529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IN"/>
            </a:p>
          </p:txBody>
        </p:sp>
        <p:sp>
          <p:nvSpPr>
            <p:cNvPr id="15" name="Freeform 5">
              <a:extLst>
                <a:ext uri="{FF2B5EF4-FFF2-40B4-BE49-F238E27FC236}">
                  <a16:creationId xmlns:a16="http://schemas.microsoft.com/office/drawing/2014/main" id="{D36F79CB-E79E-42BD-9D2C-65E2E90306E0}"/>
                </a:ext>
              </a:extLst>
            </p:cNvPr>
            <p:cNvSpPr>
              <a:spLocks/>
            </p:cNvSpPr>
            <p:nvPr/>
          </p:nvSpPr>
          <p:spPr bwMode="gray">
            <a:xfrm>
              <a:off x="455613" y="4241688"/>
              <a:ext cx="11277600" cy="2337171"/>
            </a:xfrm>
            <a:custGeom>
              <a:avLst/>
              <a:gdLst>
                <a:gd name="T0" fmla="*/ 0 w 10000"/>
                <a:gd name="T1" fmla="*/ 0 h 8000"/>
                <a:gd name="T2" fmla="*/ 0 w 10000"/>
                <a:gd name="T3" fmla="*/ 2147483646 h 8000"/>
                <a:gd name="T4" fmla="*/ 2147483646 w 10000"/>
                <a:gd name="T5" fmla="*/ 2147483646 h 8000"/>
                <a:gd name="T6" fmla="*/ 2147483646 w 10000"/>
                <a:gd name="T7" fmla="*/ 2147483646 h 8000"/>
                <a:gd name="T8" fmla="*/ 2147483646 w 10000"/>
                <a:gd name="T9" fmla="*/ 2147483646 h 8000"/>
                <a:gd name="T10" fmla="*/ 2147483646 w 10000"/>
                <a:gd name="T11" fmla="*/ 2147483646 h 8000"/>
                <a:gd name="T12" fmla="*/ 2147483646 w 10000"/>
                <a:gd name="T13" fmla="*/ 2147483646 h 8000"/>
                <a:gd name="T14" fmla="*/ 2147483646 w 10000"/>
                <a:gd name="T15" fmla="*/ 2147483646 h 8000"/>
                <a:gd name="T16" fmla="*/ 2147483646 w 10000"/>
                <a:gd name="T17" fmla="*/ 2147483646 h 8000"/>
                <a:gd name="T18" fmla="*/ 2147483646 w 10000"/>
                <a:gd name="T19" fmla="*/ 2147483646 h 8000"/>
                <a:gd name="T20" fmla="*/ 2147483646 w 10000"/>
                <a:gd name="T21" fmla="*/ 2147483646 h 8000"/>
                <a:gd name="T22" fmla="*/ 2147483646 w 10000"/>
                <a:gd name="T23" fmla="*/ 2147483646 h 8000"/>
                <a:gd name="T24" fmla="*/ 2147483646 w 10000"/>
                <a:gd name="T25" fmla="*/ 2147483646 h 8000"/>
                <a:gd name="T26" fmla="*/ 2147483646 w 10000"/>
                <a:gd name="T27" fmla="*/ 2147483646 h 8000"/>
                <a:gd name="T28" fmla="*/ 2147483646 w 10000"/>
                <a:gd name="T29" fmla="*/ 2147483646 h 8000"/>
                <a:gd name="T30" fmla="*/ 2147483646 w 10000"/>
                <a:gd name="T31" fmla="*/ 2147483646 h 8000"/>
                <a:gd name="T32" fmla="*/ 2147483646 w 10000"/>
                <a:gd name="T33" fmla="*/ 2147483646 h 8000"/>
                <a:gd name="T34" fmla="*/ 2147483646 w 10000"/>
                <a:gd name="T35" fmla="*/ 2147483646 h 8000"/>
                <a:gd name="T36" fmla="*/ 2147483646 w 10000"/>
                <a:gd name="T37" fmla="*/ 2147483646 h 8000"/>
                <a:gd name="T38" fmla="*/ 2147483646 w 10000"/>
                <a:gd name="T39" fmla="*/ 2147483646 h 8000"/>
                <a:gd name="T40" fmla="*/ 2147483646 w 10000"/>
                <a:gd name="T41" fmla="*/ 2147483646 h 8000"/>
                <a:gd name="T42" fmla="*/ 2147483646 w 10000"/>
                <a:gd name="T43" fmla="*/ 2147483646 h 8000"/>
                <a:gd name="T44" fmla="*/ 2147483646 w 10000"/>
                <a:gd name="T45" fmla="*/ 2147483646 h 8000"/>
                <a:gd name="T46" fmla="*/ 2147483646 w 10000"/>
                <a:gd name="T47" fmla="*/ 2147483646 h 8000"/>
                <a:gd name="T48" fmla="*/ 2147483646 w 10000"/>
                <a:gd name="T49" fmla="*/ 2147483646 h 8000"/>
                <a:gd name="T50" fmla="*/ 2147483646 w 10000"/>
                <a:gd name="T51" fmla="*/ 2147483646 h 8000"/>
                <a:gd name="T52" fmla="*/ 2147483646 w 10000"/>
                <a:gd name="T53" fmla="*/ 2147483646 h 8000"/>
                <a:gd name="T54" fmla="*/ 2147483646 w 10000"/>
                <a:gd name="T55" fmla="*/ 2147483646 h 8000"/>
                <a:gd name="T56" fmla="*/ 2147483646 w 10000"/>
                <a:gd name="T57" fmla="*/ 2147483646 h 8000"/>
                <a:gd name="T58" fmla="*/ 2147483646 w 10000"/>
                <a:gd name="T59" fmla="*/ 2147483646 h 8000"/>
                <a:gd name="T60" fmla="*/ 2147483646 w 10000"/>
                <a:gd name="T61" fmla="*/ 2147483646 h 8000"/>
                <a:gd name="T62" fmla="*/ 2147483646 w 10000"/>
                <a:gd name="T63" fmla="*/ 2147483646 h 8000"/>
                <a:gd name="T64" fmla="*/ 2147483646 w 10000"/>
                <a:gd name="T65" fmla="*/ 2147483646 h 8000"/>
                <a:gd name="T66" fmla="*/ 2147483646 w 10000"/>
                <a:gd name="T67" fmla="*/ 2147483646 h 8000"/>
                <a:gd name="T68" fmla="*/ 2147483646 w 10000"/>
                <a:gd name="T69" fmla="*/ 2147483646 h 8000"/>
                <a:gd name="T70" fmla="*/ 2147483646 w 10000"/>
                <a:gd name="T71" fmla="*/ 2147483646 h 8000"/>
                <a:gd name="T72" fmla="*/ 2147483646 w 10000"/>
                <a:gd name="T73" fmla="*/ 2147483646 h 8000"/>
                <a:gd name="T74" fmla="*/ 2147483646 w 10000"/>
                <a:gd name="T75" fmla="*/ 2147483646 h 8000"/>
                <a:gd name="T76" fmla="*/ 2147483646 w 10000"/>
                <a:gd name="T77" fmla="*/ 2147483646 h 8000"/>
                <a:gd name="T78" fmla="*/ 2147483646 w 10000"/>
                <a:gd name="T79" fmla="*/ 2147483646 h 8000"/>
                <a:gd name="T80" fmla="*/ 2147483646 w 10000"/>
                <a:gd name="T81" fmla="*/ 2147483646 h 8000"/>
                <a:gd name="T82" fmla="*/ 2147483646 w 10000"/>
                <a:gd name="T83" fmla="*/ 2147483646 h 8000"/>
                <a:gd name="T84" fmla="*/ 2147483646 w 10000"/>
                <a:gd name="T85" fmla="*/ 2147483646 h 8000"/>
                <a:gd name="T86" fmla="*/ 2147483646 w 10000"/>
                <a:gd name="T87" fmla="*/ 2147483646 h 8000"/>
                <a:gd name="T88" fmla="*/ 2147483646 w 10000"/>
                <a:gd name="T89" fmla="*/ 2147483646 h 8000"/>
                <a:gd name="T90" fmla="*/ 2147483646 w 10000"/>
                <a:gd name="T91" fmla="*/ 2147483646 h 8000"/>
                <a:gd name="T92" fmla="*/ 2147483646 w 10000"/>
                <a:gd name="T93" fmla="*/ 2147483646 h 8000"/>
                <a:gd name="T94" fmla="*/ 2147483646 w 10000"/>
                <a:gd name="T95" fmla="*/ 2147483646 h 8000"/>
                <a:gd name="T96" fmla="*/ 0 w 10000"/>
                <a:gd name="T97" fmla="*/ 0 h 800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0000"/>
                <a:gd name="T148" fmla="*/ 0 h 8000"/>
                <a:gd name="T149" fmla="*/ 10000 w 10000"/>
                <a:gd name="T150" fmla="*/ 8000 h 800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0000" h="8000">
                  <a:moveTo>
                    <a:pt x="0" y="0"/>
                  </a:moveTo>
                  <a:lnTo>
                    <a:pt x="0" y="7970"/>
                  </a:lnTo>
                  <a:lnTo>
                    <a:pt x="10000" y="8000"/>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IN"/>
            </a:p>
          </p:txBody>
        </p:sp>
        <p:sp>
          <p:nvSpPr>
            <p:cNvPr id="16" name="Freeform 5">
              <a:extLst>
                <a:ext uri="{FF2B5EF4-FFF2-40B4-BE49-F238E27FC236}">
                  <a16:creationId xmlns:a16="http://schemas.microsoft.com/office/drawing/2014/main" id="{120F4CC3-A171-430C-A291-A1DF3BB0B7CE}"/>
                </a:ext>
              </a:extLst>
            </p:cNvPr>
            <p:cNvSpPr>
              <a:spLocks noEditPoints="1"/>
            </p:cNvSpPr>
            <p:nvPr/>
          </p:nvSpPr>
          <p:spPr bwMode="gray">
            <a:xfrm>
              <a:off x="0" y="804"/>
              <a:ext cx="12192000" cy="6857499"/>
            </a:xfrm>
            <a:custGeom>
              <a:avLst/>
              <a:gdLst>
                <a:gd name="T0" fmla="*/ 0 w 15356"/>
                <a:gd name="T1" fmla="*/ 0 h 8638"/>
                <a:gd name="T2" fmla="*/ 0 w 15356"/>
                <a:gd name="T3" fmla="*/ 2147483646 h 8638"/>
                <a:gd name="T4" fmla="*/ 2147483646 w 15356"/>
                <a:gd name="T5" fmla="*/ 2147483646 h 8638"/>
                <a:gd name="T6" fmla="*/ 2147483646 w 15356"/>
                <a:gd name="T7" fmla="*/ 0 h 8638"/>
                <a:gd name="T8" fmla="*/ 0 w 15356"/>
                <a:gd name="T9" fmla="*/ 0 h 8638"/>
                <a:gd name="T10" fmla="*/ 2147483646 w 15356"/>
                <a:gd name="T11" fmla="*/ 2147483646 h 8638"/>
                <a:gd name="T12" fmla="*/ 2147483646 w 15356"/>
                <a:gd name="T13" fmla="*/ 2147483646 h 8638"/>
                <a:gd name="T14" fmla="*/ 2147483646 w 15356"/>
                <a:gd name="T15" fmla="*/ 2147483646 h 8638"/>
                <a:gd name="T16" fmla="*/ 2147483646 w 15356"/>
                <a:gd name="T17" fmla="*/ 2147483646 h 8638"/>
                <a:gd name="T18" fmla="*/ 2147483646 w 15356"/>
                <a:gd name="T19" fmla="*/ 2147483646 h 86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356"/>
                <a:gd name="T31" fmla="*/ 0 h 8638"/>
                <a:gd name="T32" fmla="*/ 15356 w 15356"/>
                <a:gd name="T33" fmla="*/ 8638 h 863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IN"/>
            </a:p>
          </p:txBody>
        </p:sp>
      </p:grpSp>
      <p:sp>
        <p:nvSpPr>
          <p:cNvPr id="17" name="TextBox 16">
            <a:extLst>
              <a:ext uri="{FF2B5EF4-FFF2-40B4-BE49-F238E27FC236}">
                <a16:creationId xmlns:a16="http://schemas.microsoft.com/office/drawing/2014/main" id="{D54D7A61-BD43-4D48-9D76-B60BD48DB205}"/>
              </a:ext>
            </a:extLst>
          </p:cNvPr>
          <p:cNvSpPr txBox="1"/>
          <p:nvPr/>
        </p:nvSpPr>
        <p:spPr>
          <a:xfrm>
            <a:off x="9718675" y="2632075"/>
            <a:ext cx="803275" cy="1570038"/>
          </a:xfrm>
          <a:prstGeom prst="rect">
            <a:avLst/>
          </a:prstGeom>
          <a:noFill/>
        </p:spPr>
        <p:txBody>
          <a:bodyPr>
            <a:spAutoFit/>
          </a:bodyPr>
          <a:lstStyle>
            <a:defPPr>
              <a:defRPr lang="en-US"/>
            </a:defPPr>
            <a:lvl1pPr algn="r">
              <a:defRPr sz="12200" b="0" i="0">
                <a:solidFill>
                  <a:schemeClr val="accent1"/>
                </a:solidFill>
                <a:latin typeface="Arial"/>
                <a:cs typeface="Arial"/>
              </a:defRPr>
            </a:lvl1pPr>
          </a:lstStyle>
          <a:p>
            <a:pPr eaLnBrk="1" fontAlgn="auto" hangingPunct="1">
              <a:spcBef>
                <a:spcPts val="0"/>
              </a:spcBef>
              <a:spcAft>
                <a:spcPts val="0"/>
              </a:spcAft>
              <a:defRPr/>
            </a:pPr>
            <a:r>
              <a:rPr lang="en-US" sz="9600" dirty="0"/>
              <a:t>”</a:t>
            </a:r>
          </a:p>
        </p:txBody>
      </p:sp>
      <p:sp>
        <p:nvSpPr>
          <p:cNvPr id="18" name="TextBox 17">
            <a:extLst>
              <a:ext uri="{FF2B5EF4-FFF2-40B4-BE49-F238E27FC236}">
                <a16:creationId xmlns:a16="http://schemas.microsoft.com/office/drawing/2014/main" id="{EB9978AE-9ACC-4D66-97AC-9F6383A2336E}"/>
              </a:ext>
            </a:extLst>
          </p:cNvPr>
          <p:cNvSpPr txBox="1"/>
          <p:nvPr/>
        </p:nvSpPr>
        <p:spPr>
          <a:xfrm>
            <a:off x="898525" y="590550"/>
            <a:ext cx="801688" cy="1570038"/>
          </a:xfrm>
          <a:prstGeom prst="rect">
            <a:avLst/>
          </a:prstGeom>
          <a:noFill/>
        </p:spPr>
        <p:txBody>
          <a:bodyPr>
            <a:spAutoFit/>
          </a:bodyPr>
          <a:lstStyle>
            <a:defPPr>
              <a:defRPr lang="en-US"/>
            </a:defPPr>
            <a:lvl1pPr algn="r">
              <a:defRPr sz="12200" b="0" i="0">
                <a:solidFill>
                  <a:schemeClr val="accent1"/>
                </a:solidFill>
                <a:latin typeface="Arial"/>
                <a:cs typeface="Arial"/>
              </a:defRPr>
            </a:lvl1pPr>
          </a:lstStyle>
          <a:p>
            <a:pPr eaLnBrk="1" fontAlgn="auto" hangingPunct="1">
              <a:spcBef>
                <a:spcPts val="0"/>
              </a:spcBef>
              <a:spcAft>
                <a:spcPts val="0"/>
              </a:spcAft>
              <a:defRPr/>
            </a:pPr>
            <a:r>
              <a:rPr lang="en-US" sz="9600" dirty="0"/>
              <a:t>“</a:t>
            </a:r>
          </a:p>
        </p:txBody>
      </p:sp>
      <p:sp>
        <p:nvSpPr>
          <p:cNvPr id="19" name="Rectangle 18">
            <a:extLst>
              <a:ext uri="{FF2B5EF4-FFF2-40B4-BE49-F238E27FC236}">
                <a16:creationId xmlns:a16="http://schemas.microsoft.com/office/drawing/2014/main" id="{ADF007CC-3A05-4B97-9EE8-B05DD9D0D6C1}"/>
              </a:ext>
            </a:extLst>
          </p:cNvPr>
          <p:cNvSpPr/>
          <p:nvPr/>
        </p:nvSpPr>
        <p:spPr>
          <a:xfrm>
            <a:off x="10437813"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581878" y="980517"/>
            <a:ext cx="8453906" cy="2698249"/>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25772" cy="342174"/>
          </a:xfrm>
        </p:spPr>
        <p:txBody>
          <a:bodyPr>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0" name="Date Placeholder 3">
            <a:extLst>
              <a:ext uri="{FF2B5EF4-FFF2-40B4-BE49-F238E27FC236}">
                <a16:creationId xmlns:a16="http://schemas.microsoft.com/office/drawing/2014/main" id="{DF4F5864-B246-452A-AC20-851D8A37DBB5}"/>
              </a:ext>
            </a:extLst>
          </p:cNvPr>
          <p:cNvSpPr>
            <a:spLocks noGrp="1"/>
          </p:cNvSpPr>
          <p:nvPr>
            <p:ph type="dt" sz="half" idx="14"/>
          </p:nvPr>
        </p:nvSpPr>
        <p:spPr/>
        <p:txBody>
          <a:bodyPr/>
          <a:lstStyle>
            <a:lvl1pPr>
              <a:defRPr/>
            </a:lvl1pPr>
          </a:lstStyle>
          <a:p>
            <a:pPr>
              <a:defRPr/>
            </a:pPr>
            <a:fld id="{0ECEE940-9795-4815-875F-31B4D56B81FE}" type="datetime1">
              <a:rPr lang="en-US"/>
              <a:pPr>
                <a:defRPr/>
              </a:pPr>
              <a:t>2/18/2026</a:t>
            </a:fld>
            <a:endParaRPr lang="en-US" dirty="0"/>
          </a:p>
        </p:txBody>
      </p:sp>
      <p:sp>
        <p:nvSpPr>
          <p:cNvPr id="21" name="Footer Placeholder 4">
            <a:extLst>
              <a:ext uri="{FF2B5EF4-FFF2-40B4-BE49-F238E27FC236}">
                <a16:creationId xmlns:a16="http://schemas.microsoft.com/office/drawing/2014/main" id="{9D8FC7F9-AF3E-4220-929D-A2FB6F8C2300}"/>
              </a:ext>
            </a:extLst>
          </p:cNvPr>
          <p:cNvSpPr>
            <a:spLocks noGrp="1"/>
          </p:cNvSpPr>
          <p:nvPr>
            <p:ph type="ftr" sz="quarter" idx="15"/>
          </p:nvPr>
        </p:nvSpPr>
        <p:spPr/>
        <p:txBody>
          <a:bodyPr/>
          <a:lstStyle>
            <a:lvl1pPr>
              <a:defRPr/>
            </a:lvl1pPr>
          </a:lstStyle>
          <a:p>
            <a:pPr>
              <a:defRPr/>
            </a:pPr>
            <a:endParaRPr lang="en-US"/>
          </a:p>
        </p:txBody>
      </p:sp>
      <p:sp>
        <p:nvSpPr>
          <p:cNvPr id="22" name="Slide Number Placeholder 5">
            <a:extLst>
              <a:ext uri="{FF2B5EF4-FFF2-40B4-BE49-F238E27FC236}">
                <a16:creationId xmlns:a16="http://schemas.microsoft.com/office/drawing/2014/main" id="{91EFC1BF-7FC9-4EDB-A204-F0AD305495B7}"/>
              </a:ext>
            </a:extLst>
          </p:cNvPr>
          <p:cNvSpPr>
            <a:spLocks noGrp="1"/>
          </p:cNvSpPr>
          <p:nvPr>
            <p:ph type="sldNum" sz="quarter" idx="16"/>
          </p:nvPr>
        </p:nvSpPr>
        <p:spPr/>
        <p:txBody>
          <a:bodyPr/>
          <a:lstStyle>
            <a:lvl1pPr>
              <a:defRPr smtClean="0"/>
            </a:lvl1pPr>
          </a:lstStyle>
          <a:p>
            <a:pPr>
              <a:defRPr/>
            </a:pPr>
            <a:fld id="{E66A48A9-BD75-44B2-9E0E-789F9D9F19B6}" type="slidenum">
              <a:rPr lang="en-US" altLang="en-US"/>
              <a:pPr>
                <a:defRPr/>
              </a:pPr>
              <a:t>‹#›</a:t>
            </a:fld>
            <a:endParaRPr lang="en-US" altLang="en-US"/>
          </a:p>
        </p:txBody>
      </p:sp>
    </p:spTree>
    <p:extLst>
      <p:ext uri="{BB962C8B-B14F-4D97-AF65-F5344CB8AC3E}">
        <p14:creationId xmlns:p14="http://schemas.microsoft.com/office/powerpoint/2010/main" val="35226527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4" name="Group 17">
            <a:extLst>
              <a:ext uri="{FF2B5EF4-FFF2-40B4-BE49-F238E27FC236}">
                <a16:creationId xmlns:a16="http://schemas.microsoft.com/office/drawing/2014/main" id="{3F0CFF70-C965-4213-8A1B-39152EAB9F3A}"/>
              </a:ext>
            </a:extLst>
          </p:cNvPr>
          <p:cNvGrpSpPr>
            <a:grpSpLocks/>
          </p:cNvGrpSpPr>
          <p:nvPr/>
        </p:nvGrpSpPr>
        <p:grpSpPr bwMode="auto">
          <a:xfrm>
            <a:off x="0" y="-1588"/>
            <a:ext cx="12192000" cy="6865938"/>
            <a:chOff x="0" y="-2373"/>
            <a:chExt cx="12192000" cy="6867027"/>
          </a:xfrm>
        </p:grpSpPr>
        <p:sp>
          <p:nvSpPr>
            <p:cNvPr id="5" name="Rectangle 4">
              <a:extLst>
                <a:ext uri="{FF2B5EF4-FFF2-40B4-BE49-F238E27FC236}">
                  <a16:creationId xmlns:a16="http://schemas.microsoft.com/office/drawing/2014/main" id="{6F6A634D-FBC0-477B-AE58-1286A4884691}"/>
                </a:ext>
              </a:extLst>
            </p:cNvPr>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 name="Oval 5">
              <a:extLst>
                <a:ext uri="{FF2B5EF4-FFF2-40B4-BE49-F238E27FC236}">
                  <a16:creationId xmlns:a16="http://schemas.microsoft.com/office/drawing/2014/main" id="{E32F90A5-CD41-4152-A01F-9E4F8819D3FD}"/>
                </a:ext>
              </a:extLst>
            </p:cNvPr>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Oval 6">
              <a:extLst>
                <a:ext uri="{FF2B5EF4-FFF2-40B4-BE49-F238E27FC236}">
                  <a16:creationId xmlns:a16="http://schemas.microsoft.com/office/drawing/2014/main" id="{592809CE-A182-40E0-BA17-2BF4E790CC2D}"/>
                </a:ext>
              </a:extLst>
            </p:cNvPr>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a:extLst>
                <a:ext uri="{FF2B5EF4-FFF2-40B4-BE49-F238E27FC236}">
                  <a16:creationId xmlns:a16="http://schemas.microsoft.com/office/drawing/2014/main" id="{65BE8C4C-60EE-4FBC-BD8D-941E1B257E57}"/>
                </a:ext>
              </a:extLst>
            </p:cNvPr>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a:extLst>
                <a:ext uri="{FF2B5EF4-FFF2-40B4-BE49-F238E27FC236}">
                  <a16:creationId xmlns:a16="http://schemas.microsoft.com/office/drawing/2014/main" id="{2C09E2C5-6CDB-4B51-BCE0-827FD0DE28DC}"/>
                </a:ext>
              </a:extLst>
            </p:cNvPr>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a:extLst>
                <a:ext uri="{FF2B5EF4-FFF2-40B4-BE49-F238E27FC236}">
                  <a16:creationId xmlns:a16="http://schemas.microsoft.com/office/drawing/2014/main" id="{609752F4-D965-46DA-8408-C5B6CAEBC1A5}"/>
                </a:ext>
              </a:extLst>
            </p:cNvPr>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a:extLst>
                <a:ext uri="{FF2B5EF4-FFF2-40B4-BE49-F238E27FC236}">
                  <a16:creationId xmlns:a16="http://schemas.microsoft.com/office/drawing/2014/main" id="{B3042958-16B1-4B01-8212-E557C5FE7164}"/>
                </a:ext>
              </a:extLst>
            </p:cNvPr>
            <p:cNvSpPr>
              <a:spLocks/>
            </p:cNvSpPr>
            <p:nvPr/>
          </p:nvSpPr>
          <p:spPr bwMode="gray">
            <a:xfrm rot="-589932">
              <a:off x="8491538" y="4194055"/>
              <a:ext cx="3298825" cy="439808"/>
            </a:xfrm>
            <a:custGeom>
              <a:avLst/>
              <a:gdLst>
                <a:gd name="T0" fmla="*/ 2147483646 w 10000"/>
                <a:gd name="T1" fmla="*/ 2147483646 h 5291"/>
                <a:gd name="T2" fmla="*/ 2147483646 w 10000"/>
                <a:gd name="T3" fmla="*/ 2147483646 h 5291"/>
                <a:gd name="T4" fmla="*/ 2147483646 w 10000"/>
                <a:gd name="T5" fmla="*/ 0 h 5291"/>
                <a:gd name="T6" fmla="*/ 2147483646 w 10000"/>
                <a:gd name="T7" fmla="*/ 2147483646 h 5291"/>
                <a:gd name="T8" fmla="*/ 2147483646 w 10000"/>
                <a:gd name="T9" fmla="*/ 2147483646 h 5291"/>
                <a:gd name="T10" fmla="*/ 2147483646 w 10000"/>
                <a:gd name="T11" fmla="*/ 2147483646 h 5291"/>
                <a:gd name="T12" fmla="*/ 2147483646 w 10000"/>
                <a:gd name="T13" fmla="*/ 2147483646 h 5291"/>
                <a:gd name="T14" fmla="*/ 2147483646 w 10000"/>
                <a:gd name="T15" fmla="*/ 2147483646 h 5291"/>
                <a:gd name="T16" fmla="*/ 2147483646 w 10000"/>
                <a:gd name="T17" fmla="*/ 2147483646 h 5291"/>
                <a:gd name="T18" fmla="*/ 2147483646 w 10000"/>
                <a:gd name="T19" fmla="*/ 2147483646 h 5291"/>
                <a:gd name="T20" fmla="*/ 2147483646 w 10000"/>
                <a:gd name="T21" fmla="*/ 2147483646 h 5291"/>
                <a:gd name="T22" fmla="*/ 2147483646 w 10000"/>
                <a:gd name="T23" fmla="*/ 2147483646 h 5291"/>
                <a:gd name="T24" fmla="*/ 2147483646 w 10000"/>
                <a:gd name="T25" fmla="*/ 2147483646 h 5291"/>
                <a:gd name="T26" fmla="*/ 2147483646 w 10000"/>
                <a:gd name="T27" fmla="*/ 2147483646 h 5291"/>
                <a:gd name="T28" fmla="*/ 2147483646 w 10000"/>
                <a:gd name="T29" fmla="*/ 2147483646 h 5291"/>
                <a:gd name="T30" fmla="*/ 2147483646 w 10000"/>
                <a:gd name="T31" fmla="*/ 2147483646 h 5291"/>
                <a:gd name="T32" fmla="*/ 2147483646 w 10000"/>
                <a:gd name="T33" fmla="*/ 2147483646 h 5291"/>
                <a:gd name="T34" fmla="*/ 2147483646 w 10000"/>
                <a:gd name="T35" fmla="*/ 2147483646 h 5291"/>
                <a:gd name="T36" fmla="*/ 2147483646 w 10000"/>
                <a:gd name="T37" fmla="*/ 2147483646 h 5291"/>
                <a:gd name="T38" fmla="*/ 2147483646 w 10000"/>
                <a:gd name="T39" fmla="*/ 2147483646 h 5291"/>
                <a:gd name="T40" fmla="*/ 2147483646 w 10000"/>
                <a:gd name="T41" fmla="*/ 2147483646 h 5291"/>
                <a:gd name="T42" fmla="*/ 2147483646 w 10000"/>
                <a:gd name="T43" fmla="*/ 2147483646 h 5291"/>
                <a:gd name="T44" fmla="*/ 2147483646 w 10000"/>
                <a:gd name="T45" fmla="*/ 2147483646 h 5291"/>
                <a:gd name="T46" fmla="*/ 2147483646 w 10000"/>
                <a:gd name="T47" fmla="*/ 2147483646 h 5291"/>
                <a:gd name="T48" fmla="*/ 2147483646 w 10000"/>
                <a:gd name="T49" fmla="*/ 2147483646 h 5291"/>
                <a:gd name="T50" fmla="*/ 2147483646 w 10000"/>
                <a:gd name="T51" fmla="*/ 2147483646 h 5291"/>
                <a:gd name="T52" fmla="*/ 2147483646 w 10000"/>
                <a:gd name="T53" fmla="*/ 2147483646 h 5291"/>
                <a:gd name="T54" fmla="*/ 2147483646 w 10000"/>
                <a:gd name="T55" fmla="*/ 2147483646 h 5291"/>
                <a:gd name="T56" fmla="*/ 2147483646 w 10000"/>
                <a:gd name="T57" fmla="*/ 2147483646 h 5291"/>
                <a:gd name="T58" fmla="*/ 2147483646 w 10000"/>
                <a:gd name="T59" fmla="*/ 2147483646 h 5291"/>
                <a:gd name="T60" fmla="*/ 2147483646 w 10000"/>
                <a:gd name="T61" fmla="*/ 2147483646 h 5291"/>
                <a:gd name="T62" fmla="*/ 2147483646 w 10000"/>
                <a:gd name="T63" fmla="*/ 2147483646 h 5291"/>
                <a:gd name="T64" fmla="*/ 2147483646 w 10000"/>
                <a:gd name="T65" fmla="*/ 2147483646 h 5291"/>
                <a:gd name="T66" fmla="*/ 0 w 10000"/>
                <a:gd name="T67" fmla="*/ 2147483646 h 5291"/>
                <a:gd name="T68" fmla="*/ 2147483646 w 10000"/>
                <a:gd name="T69" fmla="*/ 2147483646 h 529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000"/>
                <a:gd name="T106" fmla="*/ 0 h 5291"/>
                <a:gd name="T107" fmla="*/ 10000 w 10000"/>
                <a:gd name="T108" fmla="*/ 5291 h 529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IN"/>
            </a:p>
          </p:txBody>
        </p:sp>
        <p:sp>
          <p:nvSpPr>
            <p:cNvPr id="12" name="Freeform 5">
              <a:extLst>
                <a:ext uri="{FF2B5EF4-FFF2-40B4-BE49-F238E27FC236}">
                  <a16:creationId xmlns:a16="http://schemas.microsoft.com/office/drawing/2014/main" id="{B3EA42C2-B903-41C9-9A95-53D1353095FE}"/>
                </a:ext>
              </a:extLst>
            </p:cNvPr>
            <p:cNvSpPr>
              <a:spLocks/>
            </p:cNvSpPr>
            <p:nvPr/>
          </p:nvSpPr>
          <p:spPr bwMode="gray">
            <a:xfrm>
              <a:off x="455613" y="4241688"/>
              <a:ext cx="11277600" cy="2337171"/>
            </a:xfrm>
            <a:custGeom>
              <a:avLst/>
              <a:gdLst>
                <a:gd name="T0" fmla="*/ 0 w 10000"/>
                <a:gd name="T1" fmla="*/ 0 h 8000"/>
                <a:gd name="T2" fmla="*/ 0 w 10000"/>
                <a:gd name="T3" fmla="*/ 2147483646 h 8000"/>
                <a:gd name="T4" fmla="*/ 2147483646 w 10000"/>
                <a:gd name="T5" fmla="*/ 2147483646 h 8000"/>
                <a:gd name="T6" fmla="*/ 2147483646 w 10000"/>
                <a:gd name="T7" fmla="*/ 2147483646 h 8000"/>
                <a:gd name="T8" fmla="*/ 2147483646 w 10000"/>
                <a:gd name="T9" fmla="*/ 2147483646 h 8000"/>
                <a:gd name="T10" fmla="*/ 2147483646 w 10000"/>
                <a:gd name="T11" fmla="*/ 2147483646 h 8000"/>
                <a:gd name="T12" fmla="*/ 2147483646 w 10000"/>
                <a:gd name="T13" fmla="*/ 2147483646 h 8000"/>
                <a:gd name="T14" fmla="*/ 2147483646 w 10000"/>
                <a:gd name="T15" fmla="*/ 2147483646 h 8000"/>
                <a:gd name="T16" fmla="*/ 2147483646 w 10000"/>
                <a:gd name="T17" fmla="*/ 2147483646 h 8000"/>
                <a:gd name="T18" fmla="*/ 2147483646 w 10000"/>
                <a:gd name="T19" fmla="*/ 2147483646 h 8000"/>
                <a:gd name="T20" fmla="*/ 2147483646 w 10000"/>
                <a:gd name="T21" fmla="*/ 2147483646 h 8000"/>
                <a:gd name="T22" fmla="*/ 2147483646 w 10000"/>
                <a:gd name="T23" fmla="*/ 2147483646 h 8000"/>
                <a:gd name="T24" fmla="*/ 2147483646 w 10000"/>
                <a:gd name="T25" fmla="*/ 2147483646 h 8000"/>
                <a:gd name="T26" fmla="*/ 2147483646 w 10000"/>
                <a:gd name="T27" fmla="*/ 2147483646 h 8000"/>
                <a:gd name="T28" fmla="*/ 2147483646 w 10000"/>
                <a:gd name="T29" fmla="*/ 2147483646 h 8000"/>
                <a:gd name="T30" fmla="*/ 2147483646 w 10000"/>
                <a:gd name="T31" fmla="*/ 2147483646 h 8000"/>
                <a:gd name="T32" fmla="*/ 2147483646 w 10000"/>
                <a:gd name="T33" fmla="*/ 2147483646 h 8000"/>
                <a:gd name="T34" fmla="*/ 2147483646 w 10000"/>
                <a:gd name="T35" fmla="*/ 2147483646 h 8000"/>
                <a:gd name="T36" fmla="*/ 2147483646 w 10000"/>
                <a:gd name="T37" fmla="*/ 2147483646 h 8000"/>
                <a:gd name="T38" fmla="*/ 2147483646 w 10000"/>
                <a:gd name="T39" fmla="*/ 2147483646 h 8000"/>
                <a:gd name="T40" fmla="*/ 2147483646 w 10000"/>
                <a:gd name="T41" fmla="*/ 2147483646 h 8000"/>
                <a:gd name="T42" fmla="*/ 2147483646 w 10000"/>
                <a:gd name="T43" fmla="*/ 2147483646 h 8000"/>
                <a:gd name="T44" fmla="*/ 2147483646 w 10000"/>
                <a:gd name="T45" fmla="*/ 2147483646 h 8000"/>
                <a:gd name="T46" fmla="*/ 2147483646 w 10000"/>
                <a:gd name="T47" fmla="*/ 2147483646 h 8000"/>
                <a:gd name="T48" fmla="*/ 2147483646 w 10000"/>
                <a:gd name="T49" fmla="*/ 2147483646 h 8000"/>
                <a:gd name="T50" fmla="*/ 2147483646 w 10000"/>
                <a:gd name="T51" fmla="*/ 2147483646 h 8000"/>
                <a:gd name="T52" fmla="*/ 2147483646 w 10000"/>
                <a:gd name="T53" fmla="*/ 2147483646 h 8000"/>
                <a:gd name="T54" fmla="*/ 2147483646 w 10000"/>
                <a:gd name="T55" fmla="*/ 2147483646 h 8000"/>
                <a:gd name="T56" fmla="*/ 2147483646 w 10000"/>
                <a:gd name="T57" fmla="*/ 2147483646 h 8000"/>
                <a:gd name="T58" fmla="*/ 2147483646 w 10000"/>
                <a:gd name="T59" fmla="*/ 2147483646 h 8000"/>
                <a:gd name="T60" fmla="*/ 2147483646 w 10000"/>
                <a:gd name="T61" fmla="*/ 2147483646 h 8000"/>
                <a:gd name="T62" fmla="*/ 2147483646 w 10000"/>
                <a:gd name="T63" fmla="*/ 2147483646 h 8000"/>
                <a:gd name="T64" fmla="*/ 2147483646 w 10000"/>
                <a:gd name="T65" fmla="*/ 2147483646 h 8000"/>
                <a:gd name="T66" fmla="*/ 2147483646 w 10000"/>
                <a:gd name="T67" fmla="*/ 2147483646 h 8000"/>
                <a:gd name="T68" fmla="*/ 2147483646 w 10000"/>
                <a:gd name="T69" fmla="*/ 2147483646 h 8000"/>
                <a:gd name="T70" fmla="*/ 2147483646 w 10000"/>
                <a:gd name="T71" fmla="*/ 2147483646 h 8000"/>
                <a:gd name="T72" fmla="*/ 2147483646 w 10000"/>
                <a:gd name="T73" fmla="*/ 2147483646 h 8000"/>
                <a:gd name="T74" fmla="*/ 2147483646 w 10000"/>
                <a:gd name="T75" fmla="*/ 2147483646 h 8000"/>
                <a:gd name="T76" fmla="*/ 2147483646 w 10000"/>
                <a:gd name="T77" fmla="*/ 2147483646 h 8000"/>
                <a:gd name="T78" fmla="*/ 2147483646 w 10000"/>
                <a:gd name="T79" fmla="*/ 2147483646 h 8000"/>
                <a:gd name="T80" fmla="*/ 2147483646 w 10000"/>
                <a:gd name="T81" fmla="*/ 2147483646 h 8000"/>
                <a:gd name="T82" fmla="*/ 2147483646 w 10000"/>
                <a:gd name="T83" fmla="*/ 2147483646 h 8000"/>
                <a:gd name="T84" fmla="*/ 2147483646 w 10000"/>
                <a:gd name="T85" fmla="*/ 2147483646 h 8000"/>
                <a:gd name="T86" fmla="*/ 2147483646 w 10000"/>
                <a:gd name="T87" fmla="*/ 2147483646 h 8000"/>
                <a:gd name="T88" fmla="*/ 2147483646 w 10000"/>
                <a:gd name="T89" fmla="*/ 2147483646 h 8000"/>
                <a:gd name="T90" fmla="*/ 2147483646 w 10000"/>
                <a:gd name="T91" fmla="*/ 2147483646 h 8000"/>
                <a:gd name="T92" fmla="*/ 2147483646 w 10000"/>
                <a:gd name="T93" fmla="*/ 2147483646 h 8000"/>
                <a:gd name="T94" fmla="*/ 2147483646 w 10000"/>
                <a:gd name="T95" fmla="*/ 2147483646 h 8000"/>
                <a:gd name="T96" fmla="*/ 0 w 10000"/>
                <a:gd name="T97" fmla="*/ 0 h 800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0000"/>
                <a:gd name="T148" fmla="*/ 0 h 8000"/>
                <a:gd name="T149" fmla="*/ 10000 w 10000"/>
                <a:gd name="T150" fmla="*/ 8000 h 800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0000" h="8000">
                  <a:moveTo>
                    <a:pt x="0" y="0"/>
                  </a:moveTo>
                  <a:lnTo>
                    <a:pt x="0" y="7970"/>
                  </a:lnTo>
                  <a:lnTo>
                    <a:pt x="10000" y="8000"/>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IN"/>
            </a:p>
          </p:txBody>
        </p:sp>
        <p:sp>
          <p:nvSpPr>
            <p:cNvPr id="13" name="Freeform 5">
              <a:extLst>
                <a:ext uri="{FF2B5EF4-FFF2-40B4-BE49-F238E27FC236}">
                  <a16:creationId xmlns:a16="http://schemas.microsoft.com/office/drawing/2014/main" id="{87472E8F-BEB2-45E0-A4AB-73990B557DE2}"/>
                </a:ext>
              </a:extLst>
            </p:cNvPr>
            <p:cNvSpPr>
              <a:spLocks noEditPoints="1"/>
            </p:cNvSpPr>
            <p:nvPr/>
          </p:nvSpPr>
          <p:spPr bwMode="gray">
            <a:xfrm>
              <a:off x="0" y="804"/>
              <a:ext cx="12192000" cy="6857499"/>
            </a:xfrm>
            <a:custGeom>
              <a:avLst/>
              <a:gdLst>
                <a:gd name="T0" fmla="*/ 0 w 15356"/>
                <a:gd name="T1" fmla="*/ 0 h 8638"/>
                <a:gd name="T2" fmla="*/ 0 w 15356"/>
                <a:gd name="T3" fmla="*/ 2147483646 h 8638"/>
                <a:gd name="T4" fmla="*/ 2147483646 w 15356"/>
                <a:gd name="T5" fmla="*/ 2147483646 h 8638"/>
                <a:gd name="T6" fmla="*/ 2147483646 w 15356"/>
                <a:gd name="T7" fmla="*/ 0 h 8638"/>
                <a:gd name="T8" fmla="*/ 0 w 15356"/>
                <a:gd name="T9" fmla="*/ 0 h 8638"/>
                <a:gd name="T10" fmla="*/ 2147483646 w 15356"/>
                <a:gd name="T11" fmla="*/ 2147483646 h 8638"/>
                <a:gd name="T12" fmla="*/ 2147483646 w 15356"/>
                <a:gd name="T13" fmla="*/ 2147483646 h 8638"/>
                <a:gd name="T14" fmla="*/ 2147483646 w 15356"/>
                <a:gd name="T15" fmla="*/ 2147483646 h 8638"/>
                <a:gd name="T16" fmla="*/ 2147483646 w 15356"/>
                <a:gd name="T17" fmla="*/ 2147483646 h 8638"/>
                <a:gd name="T18" fmla="*/ 2147483646 w 15356"/>
                <a:gd name="T19" fmla="*/ 2147483646 h 86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356"/>
                <a:gd name="T31" fmla="*/ 0 h 8638"/>
                <a:gd name="T32" fmla="*/ 15356 w 15356"/>
                <a:gd name="T33" fmla="*/ 8638 h 863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IN"/>
            </a:p>
          </p:txBody>
        </p:sp>
      </p:grpSp>
      <p:sp>
        <p:nvSpPr>
          <p:cNvPr id="14" name="Rectangle 13">
            <a:extLst>
              <a:ext uri="{FF2B5EF4-FFF2-40B4-BE49-F238E27FC236}">
                <a16:creationId xmlns:a16="http://schemas.microsoft.com/office/drawing/2014/main" id="{ED0B4594-12F1-4169-AAF9-1D15CAF1E632}"/>
              </a:ext>
            </a:extLst>
          </p:cNvPr>
          <p:cNvSpPr/>
          <p:nvPr/>
        </p:nvSpPr>
        <p:spPr>
          <a:xfrm>
            <a:off x="10437813"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33068"/>
            <a:ext cx="8825659" cy="860400"/>
          </a:xfrm>
        </p:spPr>
        <p:txBody>
          <a:bodyPr/>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5" name="Date Placeholder 3">
            <a:extLst>
              <a:ext uri="{FF2B5EF4-FFF2-40B4-BE49-F238E27FC236}">
                <a16:creationId xmlns:a16="http://schemas.microsoft.com/office/drawing/2014/main" id="{BB07FC30-671E-4F5E-B895-F5BC38B72B2B}"/>
              </a:ext>
            </a:extLst>
          </p:cNvPr>
          <p:cNvSpPr>
            <a:spLocks noGrp="1"/>
          </p:cNvSpPr>
          <p:nvPr>
            <p:ph type="dt" sz="half" idx="10"/>
          </p:nvPr>
        </p:nvSpPr>
        <p:spPr/>
        <p:txBody>
          <a:bodyPr/>
          <a:lstStyle>
            <a:lvl1pPr>
              <a:defRPr/>
            </a:lvl1pPr>
          </a:lstStyle>
          <a:p>
            <a:pPr>
              <a:defRPr/>
            </a:pPr>
            <a:fld id="{EE7F9816-F52F-481D-82F3-BF5B3876CA50}" type="datetime1">
              <a:rPr lang="en-US"/>
              <a:pPr>
                <a:defRPr/>
              </a:pPr>
              <a:t>2/18/2026</a:t>
            </a:fld>
            <a:endParaRPr lang="en-US" dirty="0"/>
          </a:p>
        </p:txBody>
      </p:sp>
      <p:sp>
        <p:nvSpPr>
          <p:cNvPr id="16" name="Footer Placeholder 4">
            <a:extLst>
              <a:ext uri="{FF2B5EF4-FFF2-40B4-BE49-F238E27FC236}">
                <a16:creationId xmlns:a16="http://schemas.microsoft.com/office/drawing/2014/main" id="{B77AF8E6-CFD2-46E2-8336-33EA100F8A8E}"/>
              </a:ext>
            </a:extLst>
          </p:cNvPr>
          <p:cNvSpPr>
            <a:spLocks noGrp="1"/>
          </p:cNvSpPr>
          <p:nvPr>
            <p:ph type="ftr" sz="quarter" idx="11"/>
          </p:nvPr>
        </p:nvSpPr>
        <p:spPr/>
        <p:txBody>
          <a:bodyPr/>
          <a:lstStyle>
            <a:lvl1pPr>
              <a:defRPr/>
            </a:lvl1pPr>
          </a:lstStyle>
          <a:p>
            <a:pPr>
              <a:defRPr/>
            </a:pPr>
            <a:endParaRPr lang="en-US"/>
          </a:p>
        </p:txBody>
      </p:sp>
      <p:sp>
        <p:nvSpPr>
          <p:cNvPr id="17" name="Slide Number Placeholder 5">
            <a:extLst>
              <a:ext uri="{FF2B5EF4-FFF2-40B4-BE49-F238E27FC236}">
                <a16:creationId xmlns:a16="http://schemas.microsoft.com/office/drawing/2014/main" id="{6DFD4A1F-8039-472C-B563-4F6855705B0C}"/>
              </a:ext>
            </a:extLst>
          </p:cNvPr>
          <p:cNvSpPr>
            <a:spLocks noGrp="1"/>
          </p:cNvSpPr>
          <p:nvPr>
            <p:ph type="sldNum" sz="quarter" idx="12"/>
          </p:nvPr>
        </p:nvSpPr>
        <p:spPr/>
        <p:txBody>
          <a:bodyPr/>
          <a:lstStyle>
            <a:lvl1pPr>
              <a:defRPr smtClean="0"/>
            </a:lvl1pPr>
          </a:lstStyle>
          <a:p>
            <a:pPr>
              <a:defRPr/>
            </a:pPr>
            <a:fld id="{3E426021-4726-4918-9DEE-609372542E06}" type="slidenum">
              <a:rPr lang="en-US" altLang="en-US"/>
              <a:pPr>
                <a:defRPr/>
              </a:pPr>
              <a:t>‹#›</a:t>
            </a:fld>
            <a:endParaRPr lang="en-US" altLang="en-US"/>
          </a:p>
        </p:txBody>
      </p:sp>
    </p:spTree>
    <p:extLst>
      <p:ext uri="{BB962C8B-B14F-4D97-AF65-F5344CB8AC3E}">
        <p14:creationId xmlns:p14="http://schemas.microsoft.com/office/powerpoint/2010/main" val="8976314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575F4C61-1658-43E0-A4DE-2DE4B52CA63F}"/>
              </a:ext>
            </a:extLst>
          </p:cNvPr>
          <p:cNvCxnSpPr/>
          <p:nvPr/>
        </p:nvCxnSpPr>
        <p:spPr>
          <a:xfrm>
            <a:off x="4403725" y="2570163"/>
            <a:ext cx="0" cy="3492500"/>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86CE1443-BE3C-4188-A296-B3E411788820}"/>
              </a:ext>
            </a:extLst>
          </p:cNvPr>
          <p:cNvCxnSpPr/>
          <p:nvPr/>
        </p:nvCxnSpPr>
        <p:spPr>
          <a:xfrm>
            <a:off x="7772400" y="2570163"/>
            <a:ext cx="0" cy="3492500"/>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172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4" y="3193561"/>
            <a:ext cx="3129168" cy="2833496"/>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2"/>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93561"/>
            <a:ext cx="3145380" cy="2833495"/>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6700" y="2617299"/>
            <a:ext cx="3161029"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6700" y="3193561"/>
            <a:ext cx="3164719" cy="2833493"/>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Date Placeholder 6">
            <a:extLst>
              <a:ext uri="{FF2B5EF4-FFF2-40B4-BE49-F238E27FC236}">
                <a16:creationId xmlns:a16="http://schemas.microsoft.com/office/drawing/2014/main" id="{C61C21A5-AC01-48B4-9CAC-5C7AC186F48C}"/>
              </a:ext>
            </a:extLst>
          </p:cNvPr>
          <p:cNvSpPr>
            <a:spLocks noGrp="1"/>
          </p:cNvSpPr>
          <p:nvPr>
            <p:ph type="dt" sz="half" idx="18"/>
          </p:nvPr>
        </p:nvSpPr>
        <p:spPr/>
        <p:txBody>
          <a:bodyPr/>
          <a:lstStyle>
            <a:lvl1pPr>
              <a:defRPr/>
            </a:lvl1pPr>
          </a:lstStyle>
          <a:p>
            <a:pPr>
              <a:defRPr/>
            </a:pPr>
            <a:fld id="{0ADBEE0B-0602-4C1A-AEDA-F58E92900675}" type="datetime1">
              <a:rPr lang="en-US"/>
              <a:pPr>
                <a:defRPr/>
              </a:pPr>
              <a:t>2/18/2026</a:t>
            </a:fld>
            <a:endParaRPr lang="en-US" dirty="0"/>
          </a:p>
        </p:txBody>
      </p:sp>
      <p:sp>
        <p:nvSpPr>
          <p:cNvPr id="12" name="Footer Placeholder 7">
            <a:extLst>
              <a:ext uri="{FF2B5EF4-FFF2-40B4-BE49-F238E27FC236}">
                <a16:creationId xmlns:a16="http://schemas.microsoft.com/office/drawing/2014/main" id="{779D9C73-2C09-4755-A064-B8172404DC24}"/>
              </a:ext>
            </a:extLst>
          </p:cNvPr>
          <p:cNvSpPr>
            <a:spLocks noGrp="1"/>
          </p:cNvSpPr>
          <p:nvPr>
            <p:ph type="ftr" sz="quarter" idx="19"/>
          </p:nvPr>
        </p:nvSpPr>
        <p:spPr/>
        <p:txBody>
          <a:bodyPr/>
          <a:lstStyle>
            <a:lvl1pPr>
              <a:defRPr/>
            </a:lvl1pPr>
          </a:lstStyle>
          <a:p>
            <a:pPr>
              <a:defRPr/>
            </a:pPr>
            <a:endParaRPr lang="en-US"/>
          </a:p>
        </p:txBody>
      </p:sp>
      <p:sp>
        <p:nvSpPr>
          <p:cNvPr id="13" name="Slide Number Placeholder 8">
            <a:extLst>
              <a:ext uri="{FF2B5EF4-FFF2-40B4-BE49-F238E27FC236}">
                <a16:creationId xmlns:a16="http://schemas.microsoft.com/office/drawing/2014/main" id="{F9A6F575-CCA2-4F01-A1AA-01A86E013141}"/>
              </a:ext>
            </a:extLst>
          </p:cNvPr>
          <p:cNvSpPr>
            <a:spLocks noGrp="1"/>
          </p:cNvSpPr>
          <p:nvPr>
            <p:ph type="sldNum" sz="quarter" idx="20"/>
          </p:nvPr>
        </p:nvSpPr>
        <p:spPr/>
        <p:txBody>
          <a:bodyPr/>
          <a:lstStyle>
            <a:lvl1pPr>
              <a:defRPr smtClean="0"/>
            </a:lvl1pPr>
          </a:lstStyle>
          <a:p>
            <a:pPr>
              <a:defRPr/>
            </a:pPr>
            <a:fld id="{15EA4155-C55D-4AE1-9BCB-F3D2C44C0EB9}" type="slidenum">
              <a:rPr lang="en-US" altLang="en-US"/>
              <a:pPr>
                <a:defRPr/>
              </a:pPr>
              <a:t>‹#›</a:t>
            </a:fld>
            <a:endParaRPr lang="en-US" altLang="en-US"/>
          </a:p>
        </p:txBody>
      </p:sp>
    </p:spTree>
    <p:extLst>
      <p:ext uri="{BB962C8B-B14F-4D97-AF65-F5344CB8AC3E}">
        <p14:creationId xmlns:p14="http://schemas.microsoft.com/office/powerpoint/2010/main" val="27752670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5C5BF208-9643-48B6-9E73-BD3EBF61A366}"/>
              </a:ext>
            </a:extLst>
          </p:cNvPr>
          <p:cNvCxnSpPr/>
          <p:nvPr/>
        </p:nvCxnSpPr>
        <p:spPr>
          <a:xfrm>
            <a:off x="4387850" y="2603500"/>
            <a:ext cx="0" cy="35179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E02EC625-90A4-4AE3-B147-0B75228DA1A5}"/>
              </a:ext>
            </a:extLst>
          </p:cNvPr>
          <p:cNvCxnSpPr/>
          <p:nvPr/>
        </p:nvCxnSpPr>
        <p:spPr>
          <a:xfrm>
            <a:off x="7802563" y="2603500"/>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2" y="4532845"/>
            <a:ext cx="30504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1334552" y="2603500"/>
            <a:ext cx="2691242" cy="159151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22" name="Text Placeholder 3"/>
          <p:cNvSpPr>
            <a:spLocks noGrp="1"/>
          </p:cNvSpPr>
          <p:nvPr>
            <p:ph type="body" sz="half" idx="18"/>
          </p:nvPr>
        </p:nvSpPr>
        <p:spPr>
          <a:xfrm>
            <a:off x="1154953" y="5109107"/>
            <a:ext cx="3050437" cy="91794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72537" y="4532846"/>
            <a:ext cx="3046766" cy="651156"/>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4748463" y="2603500"/>
            <a:ext cx="2691241" cy="159151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23" name="Text Placeholder 3"/>
          <p:cNvSpPr>
            <a:spLocks noGrp="1"/>
          </p:cNvSpPr>
          <p:nvPr>
            <p:ph type="body" sz="half" idx="19"/>
          </p:nvPr>
        </p:nvSpPr>
        <p:spPr>
          <a:xfrm>
            <a:off x="4568865" y="5184002"/>
            <a:ext cx="3050438" cy="843056"/>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3434" y="4532847"/>
            <a:ext cx="3050438" cy="651154"/>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24" name="Text Placeholder 3"/>
          <p:cNvSpPr>
            <a:spLocks noGrp="1"/>
          </p:cNvSpPr>
          <p:nvPr>
            <p:ph type="body" sz="half" idx="20"/>
          </p:nvPr>
        </p:nvSpPr>
        <p:spPr>
          <a:xfrm>
            <a:off x="7983434" y="5184001"/>
            <a:ext cx="3050437" cy="843054"/>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5" name="Date Placeholder 6">
            <a:extLst>
              <a:ext uri="{FF2B5EF4-FFF2-40B4-BE49-F238E27FC236}">
                <a16:creationId xmlns:a16="http://schemas.microsoft.com/office/drawing/2014/main" id="{DDB1E466-641B-4F9F-B55C-1BDD0B1178DA}"/>
              </a:ext>
            </a:extLst>
          </p:cNvPr>
          <p:cNvSpPr>
            <a:spLocks noGrp="1"/>
          </p:cNvSpPr>
          <p:nvPr>
            <p:ph type="dt" sz="half" idx="23"/>
          </p:nvPr>
        </p:nvSpPr>
        <p:spPr/>
        <p:txBody>
          <a:bodyPr/>
          <a:lstStyle>
            <a:lvl1pPr>
              <a:defRPr/>
            </a:lvl1pPr>
          </a:lstStyle>
          <a:p>
            <a:pPr>
              <a:defRPr/>
            </a:pPr>
            <a:fld id="{D4C0C7AA-7737-4485-B0E0-045189326831}" type="datetime1">
              <a:rPr lang="en-US"/>
              <a:pPr>
                <a:defRPr/>
              </a:pPr>
              <a:t>2/18/2026</a:t>
            </a:fld>
            <a:endParaRPr lang="en-US" dirty="0"/>
          </a:p>
        </p:txBody>
      </p:sp>
      <p:sp>
        <p:nvSpPr>
          <p:cNvPr id="16" name="Footer Placeholder 7">
            <a:extLst>
              <a:ext uri="{FF2B5EF4-FFF2-40B4-BE49-F238E27FC236}">
                <a16:creationId xmlns:a16="http://schemas.microsoft.com/office/drawing/2014/main" id="{1FC95CF2-FFD9-45C8-9163-38370E1E591B}"/>
              </a:ext>
            </a:extLst>
          </p:cNvPr>
          <p:cNvSpPr>
            <a:spLocks noGrp="1"/>
          </p:cNvSpPr>
          <p:nvPr>
            <p:ph type="ftr" sz="quarter" idx="24"/>
          </p:nvPr>
        </p:nvSpPr>
        <p:spPr/>
        <p:txBody>
          <a:bodyPr/>
          <a:lstStyle>
            <a:lvl1pPr>
              <a:defRPr/>
            </a:lvl1pPr>
          </a:lstStyle>
          <a:p>
            <a:pPr>
              <a:defRPr/>
            </a:pPr>
            <a:endParaRPr lang="en-US"/>
          </a:p>
        </p:txBody>
      </p:sp>
      <p:sp>
        <p:nvSpPr>
          <p:cNvPr id="17" name="Slide Number Placeholder 8">
            <a:extLst>
              <a:ext uri="{FF2B5EF4-FFF2-40B4-BE49-F238E27FC236}">
                <a16:creationId xmlns:a16="http://schemas.microsoft.com/office/drawing/2014/main" id="{0E46492B-652E-4D30-8595-A028BF7C27A3}"/>
              </a:ext>
            </a:extLst>
          </p:cNvPr>
          <p:cNvSpPr>
            <a:spLocks noGrp="1"/>
          </p:cNvSpPr>
          <p:nvPr>
            <p:ph type="sldNum" sz="quarter" idx="25"/>
          </p:nvPr>
        </p:nvSpPr>
        <p:spPr/>
        <p:txBody>
          <a:bodyPr/>
          <a:lstStyle>
            <a:lvl1pPr>
              <a:defRPr smtClean="0"/>
            </a:lvl1pPr>
          </a:lstStyle>
          <a:p>
            <a:pPr>
              <a:defRPr/>
            </a:pPr>
            <a:fld id="{6985A1E6-167D-46B7-AFD2-869D0AAED147}" type="slidenum">
              <a:rPr lang="en-US" altLang="en-US"/>
              <a:pPr>
                <a:defRPr/>
              </a:pPr>
              <a:t>‹#›</a:t>
            </a:fld>
            <a:endParaRPr lang="en-US" altLang="en-US"/>
          </a:p>
        </p:txBody>
      </p:sp>
    </p:spTree>
    <p:extLst>
      <p:ext uri="{BB962C8B-B14F-4D97-AF65-F5344CB8AC3E}">
        <p14:creationId xmlns:p14="http://schemas.microsoft.com/office/powerpoint/2010/main" val="26954761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3" y="973668"/>
            <a:ext cx="8825660"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F9D5391-43D0-4C5B-A593-A4561330AE41}"/>
              </a:ext>
            </a:extLst>
          </p:cNvPr>
          <p:cNvSpPr>
            <a:spLocks noGrp="1"/>
          </p:cNvSpPr>
          <p:nvPr>
            <p:ph type="dt" sz="half" idx="10"/>
          </p:nvPr>
        </p:nvSpPr>
        <p:spPr/>
        <p:txBody>
          <a:bodyPr/>
          <a:lstStyle>
            <a:lvl1pPr>
              <a:defRPr/>
            </a:lvl1pPr>
          </a:lstStyle>
          <a:p>
            <a:pPr>
              <a:defRPr/>
            </a:pPr>
            <a:fld id="{E4A48384-BCD0-49A7-A3FF-1F2E9B474400}" type="datetime1">
              <a:rPr lang="en-US"/>
              <a:pPr>
                <a:defRPr/>
              </a:pPr>
              <a:t>2/18/2026</a:t>
            </a:fld>
            <a:endParaRPr lang="en-US" dirty="0"/>
          </a:p>
        </p:txBody>
      </p:sp>
      <p:sp>
        <p:nvSpPr>
          <p:cNvPr id="5" name="Footer Placeholder 4">
            <a:extLst>
              <a:ext uri="{FF2B5EF4-FFF2-40B4-BE49-F238E27FC236}">
                <a16:creationId xmlns:a16="http://schemas.microsoft.com/office/drawing/2014/main" id="{354A9404-DA6A-48D8-9ADA-09A4948E9D5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778A3CD-83D9-46C4-BFA1-034E0C27BFA8}"/>
              </a:ext>
            </a:extLst>
          </p:cNvPr>
          <p:cNvSpPr>
            <a:spLocks noGrp="1"/>
          </p:cNvSpPr>
          <p:nvPr>
            <p:ph type="sldNum" sz="quarter" idx="12"/>
          </p:nvPr>
        </p:nvSpPr>
        <p:spPr/>
        <p:txBody>
          <a:bodyPr/>
          <a:lstStyle>
            <a:lvl1pPr>
              <a:defRPr/>
            </a:lvl1pPr>
          </a:lstStyle>
          <a:p>
            <a:pPr>
              <a:defRPr/>
            </a:pPr>
            <a:fld id="{7A324F16-42C1-44B9-A064-A61BAAEA6CE7}" type="slidenum">
              <a:rPr lang="en-US" altLang="en-US"/>
              <a:pPr>
                <a:defRPr/>
              </a:pPr>
              <a:t>‹#›</a:t>
            </a:fld>
            <a:endParaRPr lang="en-US" altLang="en-US"/>
          </a:p>
        </p:txBody>
      </p:sp>
    </p:spTree>
    <p:extLst>
      <p:ext uri="{BB962C8B-B14F-4D97-AF65-F5344CB8AC3E}">
        <p14:creationId xmlns:p14="http://schemas.microsoft.com/office/powerpoint/2010/main" val="26537282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4" name="Group 18">
            <a:extLst>
              <a:ext uri="{FF2B5EF4-FFF2-40B4-BE49-F238E27FC236}">
                <a16:creationId xmlns:a16="http://schemas.microsoft.com/office/drawing/2014/main" id="{3C5ABC41-0624-4030-AA28-3F1667220944}"/>
              </a:ext>
            </a:extLst>
          </p:cNvPr>
          <p:cNvGrpSpPr>
            <a:grpSpLocks/>
          </p:cNvGrpSpPr>
          <p:nvPr/>
        </p:nvGrpSpPr>
        <p:grpSpPr bwMode="auto">
          <a:xfrm>
            <a:off x="0" y="-1588"/>
            <a:ext cx="12192000" cy="6865938"/>
            <a:chOff x="0" y="-2373"/>
            <a:chExt cx="12192000" cy="6867027"/>
          </a:xfrm>
        </p:grpSpPr>
        <p:sp>
          <p:nvSpPr>
            <p:cNvPr id="5" name="Rectangle 4">
              <a:extLst>
                <a:ext uri="{FF2B5EF4-FFF2-40B4-BE49-F238E27FC236}">
                  <a16:creationId xmlns:a16="http://schemas.microsoft.com/office/drawing/2014/main" id="{ECF004BC-6392-448D-998B-CA4DED58FEF3}"/>
                </a:ext>
              </a:extLst>
            </p:cNvPr>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 name="Oval 5">
              <a:extLst>
                <a:ext uri="{FF2B5EF4-FFF2-40B4-BE49-F238E27FC236}">
                  <a16:creationId xmlns:a16="http://schemas.microsoft.com/office/drawing/2014/main" id="{170B9B54-FBA3-4419-9395-FA36AE475C9B}"/>
                </a:ext>
              </a:extLst>
            </p:cNvPr>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Oval 6">
              <a:extLst>
                <a:ext uri="{FF2B5EF4-FFF2-40B4-BE49-F238E27FC236}">
                  <a16:creationId xmlns:a16="http://schemas.microsoft.com/office/drawing/2014/main" id="{D8C486C7-5FE6-4401-9A35-C91386B31A90}"/>
                </a:ext>
              </a:extLst>
            </p:cNvPr>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a:extLst>
                <a:ext uri="{FF2B5EF4-FFF2-40B4-BE49-F238E27FC236}">
                  <a16:creationId xmlns:a16="http://schemas.microsoft.com/office/drawing/2014/main" id="{E756E283-0CA2-4ECF-B0DE-A3DE7ACEE157}"/>
                </a:ext>
              </a:extLst>
            </p:cNvPr>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a:extLst>
                <a:ext uri="{FF2B5EF4-FFF2-40B4-BE49-F238E27FC236}">
                  <a16:creationId xmlns:a16="http://schemas.microsoft.com/office/drawing/2014/main" id="{91F2F5AE-3282-4479-8F92-9536CCE81998}"/>
                </a:ext>
              </a:extLst>
            </p:cNvPr>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a:extLst>
                <a:ext uri="{FF2B5EF4-FFF2-40B4-BE49-F238E27FC236}">
                  <a16:creationId xmlns:a16="http://schemas.microsoft.com/office/drawing/2014/main" id="{F147A03E-D54C-4AF4-AAF2-FBE59D125985}"/>
                </a:ext>
              </a:extLst>
            </p:cNvPr>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a:extLst>
                <a:ext uri="{FF2B5EF4-FFF2-40B4-BE49-F238E27FC236}">
                  <a16:creationId xmlns:a16="http://schemas.microsoft.com/office/drawing/2014/main" id="{B604EA70-F23A-4ED9-BFC6-E6637FEBFB64}"/>
                </a:ext>
              </a:extLst>
            </p:cNvPr>
            <p:cNvSpPr>
              <a:spLocks/>
            </p:cNvSpPr>
            <p:nvPr/>
          </p:nvSpPr>
          <p:spPr bwMode="gray">
            <a:xfrm rot="5101749">
              <a:off x="6293383" y="4577532"/>
              <a:ext cx="3300935" cy="441325"/>
            </a:xfrm>
            <a:custGeom>
              <a:avLst/>
              <a:gdLst>
                <a:gd name="T0" fmla="*/ 2147483646 w 10000"/>
                <a:gd name="T1" fmla="*/ 2147483646 h 5291"/>
                <a:gd name="T2" fmla="*/ 2147483646 w 10000"/>
                <a:gd name="T3" fmla="*/ 2147483646 h 5291"/>
                <a:gd name="T4" fmla="*/ 2147483646 w 10000"/>
                <a:gd name="T5" fmla="*/ 0 h 5291"/>
                <a:gd name="T6" fmla="*/ 2147483646 w 10000"/>
                <a:gd name="T7" fmla="*/ 2147483646 h 5291"/>
                <a:gd name="T8" fmla="*/ 2147483646 w 10000"/>
                <a:gd name="T9" fmla="*/ 2147483646 h 5291"/>
                <a:gd name="T10" fmla="*/ 2147483646 w 10000"/>
                <a:gd name="T11" fmla="*/ 2147483646 h 5291"/>
                <a:gd name="T12" fmla="*/ 2147483646 w 10000"/>
                <a:gd name="T13" fmla="*/ 2147483646 h 5291"/>
                <a:gd name="T14" fmla="*/ 2147483646 w 10000"/>
                <a:gd name="T15" fmla="*/ 2147483646 h 5291"/>
                <a:gd name="T16" fmla="*/ 2147483646 w 10000"/>
                <a:gd name="T17" fmla="*/ 2147483646 h 5291"/>
                <a:gd name="T18" fmla="*/ 2147483646 w 10000"/>
                <a:gd name="T19" fmla="*/ 2147483646 h 5291"/>
                <a:gd name="T20" fmla="*/ 2147483646 w 10000"/>
                <a:gd name="T21" fmla="*/ 2147483646 h 5291"/>
                <a:gd name="T22" fmla="*/ 2147483646 w 10000"/>
                <a:gd name="T23" fmla="*/ 2147483646 h 5291"/>
                <a:gd name="T24" fmla="*/ 2147483646 w 10000"/>
                <a:gd name="T25" fmla="*/ 2147483646 h 5291"/>
                <a:gd name="T26" fmla="*/ 2147483646 w 10000"/>
                <a:gd name="T27" fmla="*/ 2147483646 h 5291"/>
                <a:gd name="T28" fmla="*/ 2147483646 w 10000"/>
                <a:gd name="T29" fmla="*/ 2147483646 h 5291"/>
                <a:gd name="T30" fmla="*/ 2147483646 w 10000"/>
                <a:gd name="T31" fmla="*/ 2147483646 h 5291"/>
                <a:gd name="T32" fmla="*/ 2147483646 w 10000"/>
                <a:gd name="T33" fmla="*/ 2147483646 h 5291"/>
                <a:gd name="T34" fmla="*/ 2147483646 w 10000"/>
                <a:gd name="T35" fmla="*/ 2147483646 h 5291"/>
                <a:gd name="T36" fmla="*/ 2147483646 w 10000"/>
                <a:gd name="T37" fmla="*/ 2147483646 h 5291"/>
                <a:gd name="T38" fmla="*/ 2147483646 w 10000"/>
                <a:gd name="T39" fmla="*/ 2147483646 h 5291"/>
                <a:gd name="T40" fmla="*/ 2147483646 w 10000"/>
                <a:gd name="T41" fmla="*/ 2147483646 h 5291"/>
                <a:gd name="T42" fmla="*/ 2147483646 w 10000"/>
                <a:gd name="T43" fmla="*/ 2147483646 h 5291"/>
                <a:gd name="T44" fmla="*/ 2147483646 w 10000"/>
                <a:gd name="T45" fmla="*/ 2147483646 h 5291"/>
                <a:gd name="T46" fmla="*/ 2147483646 w 10000"/>
                <a:gd name="T47" fmla="*/ 2147483646 h 5291"/>
                <a:gd name="T48" fmla="*/ 2147483646 w 10000"/>
                <a:gd name="T49" fmla="*/ 2147483646 h 5291"/>
                <a:gd name="T50" fmla="*/ 2147483646 w 10000"/>
                <a:gd name="T51" fmla="*/ 2147483646 h 5291"/>
                <a:gd name="T52" fmla="*/ 2147483646 w 10000"/>
                <a:gd name="T53" fmla="*/ 2147483646 h 5291"/>
                <a:gd name="T54" fmla="*/ 2147483646 w 10000"/>
                <a:gd name="T55" fmla="*/ 2147483646 h 5291"/>
                <a:gd name="T56" fmla="*/ 2147483646 w 10000"/>
                <a:gd name="T57" fmla="*/ 2147483646 h 5291"/>
                <a:gd name="T58" fmla="*/ 2147483646 w 10000"/>
                <a:gd name="T59" fmla="*/ 2147483646 h 5291"/>
                <a:gd name="T60" fmla="*/ 2147483646 w 10000"/>
                <a:gd name="T61" fmla="*/ 2147483646 h 5291"/>
                <a:gd name="T62" fmla="*/ 2147483646 w 10000"/>
                <a:gd name="T63" fmla="*/ 2147483646 h 5291"/>
                <a:gd name="T64" fmla="*/ 2147483646 w 10000"/>
                <a:gd name="T65" fmla="*/ 2147483646 h 5291"/>
                <a:gd name="T66" fmla="*/ 0 w 10000"/>
                <a:gd name="T67" fmla="*/ 2147483646 h 5291"/>
                <a:gd name="T68" fmla="*/ 2147483646 w 10000"/>
                <a:gd name="T69" fmla="*/ 2147483646 h 529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000"/>
                <a:gd name="T106" fmla="*/ 0 h 5291"/>
                <a:gd name="T107" fmla="*/ 10000 w 10000"/>
                <a:gd name="T108" fmla="*/ 5291 h 529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IN"/>
            </a:p>
          </p:txBody>
        </p:sp>
        <p:sp>
          <p:nvSpPr>
            <p:cNvPr id="12" name="Rectangle 11">
              <a:extLst>
                <a:ext uri="{FF2B5EF4-FFF2-40B4-BE49-F238E27FC236}">
                  <a16:creationId xmlns:a16="http://schemas.microsoft.com/office/drawing/2014/main" id="{A18246D5-014F-4AD1-9877-72390622DAD8}"/>
                </a:ext>
              </a:extLst>
            </p:cNvPr>
            <p:cNvSpPr/>
            <p:nvPr/>
          </p:nvSpPr>
          <p:spPr>
            <a:xfrm>
              <a:off x="414338" y="402504"/>
              <a:ext cx="6511925" cy="605409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5">
              <a:extLst>
                <a:ext uri="{FF2B5EF4-FFF2-40B4-BE49-F238E27FC236}">
                  <a16:creationId xmlns:a16="http://schemas.microsoft.com/office/drawing/2014/main" id="{CEA88211-7096-4909-A7F2-B118627EF768}"/>
                </a:ext>
              </a:extLst>
            </p:cNvPr>
            <p:cNvSpPr>
              <a:spLocks/>
            </p:cNvSpPr>
            <p:nvPr/>
          </p:nvSpPr>
          <p:spPr bwMode="gray">
            <a:xfrm rot="5400000">
              <a:off x="4448489" y="2802490"/>
              <a:ext cx="6054098" cy="1254125"/>
            </a:xfrm>
            <a:custGeom>
              <a:avLst/>
              <a:gdLst>
                <a:gd name="T0" fmla="*/ 0 w 10000"/>
                <a:gd name="T1" fmla="*/ 0 h 8000"/>
                <a:gd name="T2" fmla="*/ 0 w 10000"/>
                <a:gd name="T3" fmla="*/ 2147483646 h 8000"/>
                <a:gd name="T4" fmla="*/ 2147483646 w 10000"/>
                <a:gd name="T5" fmla="*/ 2147483646 h 8000"/>
                <a:gd name="T6" fmla="*/ 2147483646 w 10000"/>
                <a:gd name="T7" fmla="*/ 2147483646 h 8000"/>
                <a:gd name="T8" fmla="*/ 2147483646 w 10000"/>
                <a:gd name="T9" fmla="*/ 2147483646 h 8000"/>
                <a:gd name="T10" fmla="*/ 2147483646 w 10000"/>
                <a:gd name="T11" fmla="*/ 2147483646 h 8000"/>
                <a:gd name="T12" fmla="*/ 2147483646 w 10000"/>
                <a:gd name="T13" fmla="*/ 2147483646 h 8000"/>
                <a:gd name="T14" fmla="*/ 2147483646 w 10000"/>
                <a:gd name="T15" fmla="*/ 2147483646 h 8000"/>
                <a:gd name="T16" fmla="*/ 2147483646 w 10000"/>
                <a:gd name="T17" fmla="*/ 2147483646 h 8000"/>
                <a:gd name="T18" fmla="*/ 2147483646 w 10000"/>
                <a:gd name="T19" fmla="*/ 2147483646 h 8000"/>
                <a:gd name="T20" fmla="*/ 2147483646 w 10000"/>
                <a:gd name="T21" fmla="*/ 2147483646 h 8000"/>
                <a:gd name="T22" fmla="*/ 2147483646 w 10000"/>
                <a:gd name="T23" fmla="*/ 2147483646 h 8000"/>
                <a:gd name="T24" fmla="*/ 2147483646 w 10000"/>
                <a:gd name="T25" fmla="*/ 2147483646 h 8000"/>
                <a:gd name="T26" fmla="*/ 2147483646 w 10000"/>
                <a:gd name="T27" fmla="*/ 2147483646 h 8000"/>
                <a:gd name="T28" fmla="*/ 2147483646 w 10000"/>
                <a:gd name="T29" fmla="*/ 2147483646 h 8000"/>
                <a:gd name="T30" fmla="*/ 2147483646 w 10000"/>
                <a:gd name="T31" fmla="*/ 2147483646 h 8000"/>
                <a:gd name="T32" fmla="*/ 2147483646 w 10000"/>
                <a:gd name="T33" fmla="*/ 2147483646 h 8000"/>
                <a:gd name="T34" fmla="*/ 2147483646 w 10000"/>
                <a:gd name="T35" fmla="*/ 2147483646 h 8000"/>
                <a:gd name="T36" fmla="*/ 2147483646 w 10000"/>
                <a:gd name="T37" fmla="*/ 2147483646 h 8000"/>
                <a:gd name="T38" fmla="*/ 2147483646 w 10000"/>
                <a:gd name="T39" fmla="*/ 2147483646 h 8000"/>
                <a:gd name="T40" fmla="*/ 2147483646 w 10000"/>
                <a:gd name="T41" fmla="*/ 2147483646 h 8000"/>
                <a:gd name="T42" fmla="*/ 2147483646 w 10000"/>
                <a:gd name="T43" fmla="*/ 2147483646 h 8000"/>
                <a:gd name="T44" fmla="*/ 2147483646 w 10000"/>
                <a:gd name="T45" fmla="*/ 2147483646 h 8000"/>
                <a:gd name="T46" fmla="*/ 2147483646 w 10000"/>
                <a:gd name="T47" fmla="*/ 2147483646 h 8000"/>
                <a:gd name="T48" fmla="*/ 2147483646 w 10000"/>
                <a:gd name="T49" fmla="*/ 2147483646 h 8000"/>
                <a:gd name="T50" fmla="*/ 2147483646 w 10000"/>
                <a:gd name="T51" fmla="*/ 2147483646 h 8000"/>
                <a:gd name="T52" fmla="*/ 2147483646 w 10000"/>
                <a:gd name="T53" fmla="*/ 2147483646 h 8000"/>
                <a:gd name="T54" fmla="*/ 2147483646 w 10000"/>
                <a:gd name="T55" fmla="*/ 2147483646 h 8000"/>
                <a:gd name="T56" fmla="*/ 2147483646 w 10000"/>
                <a:gd name="T57" fmla="*/ 2147483646 h 8000"/>
                <a:gd name="T58" fmla="*/ 2147483646 w 10000"/>
                <a:gd name="T59" fmla="*/ 2147483646 h 8000"/>
                <a:gd name="T60" fmla="*/ 2147483646 w 10000"/>
                <a:gd name="T61" fmla="*/ 2147483646 h 8000"/>
                <a:gd name="T62" fmla="*/ 2147483646 w 10000"/>
                <a:gd name="T63" fmla="*/ 2147483646 h 8000"/>
                <a:gd name="T64" fmla="*/ 2147483646 w 10000"/>
                <a:gd name="T65" fmla="*/ 2147483646 h 8000"/>
                <a:gd name="T66" fmla="*/ 2147483646 w 10000"/>
                <a:gd name="T67" fmla="*/ 2147483646 h 8000"/>
                <a:gd name="T68" fmla="*/ 2147483646 w 10000"/>
                <a:gd name="T69" fmla="*/ 2147483646 h 8000"/>
                <a:gd name="T70" fmla="*/ 2147483646 w 10000"/>
                <a:gd name="T71" fmla="*/ 2147483646 h 8000"/>
                <a:gd name="T72" fmla="*/ 2147483646 w 10000"/>
                <a:gd name="T73" fmla="*/ 2147483646 h 8000"/>
                <a:gd name="T74" fmla="*/ 2147483646 w 10000"/>
                <a:gd name="T75" fmla="*/ 2147483646 h 8000"/>
                <a:gd name="T76" fmla="*/ 2147483646 w 10000"/>
                <a:gd name="T77" fmla="*/ 2147483646 h 8000"/>
                <a:gd name="T78" fmla="*/ 2147483646 w 10000"/>
                <a:gd name="T79" fmla="*/ 2147483646 h 8000"/>
                <a:gd name="T80" fmla="*/ 2147483646 w 10000"/>
                <a:gd name="T81" fmla="*/ 2147483646 h 8000"/>
                <a:gd name="T82" fmla="*/ 2147483646 w 10000"/>
                <a:gd name="T83" fmla="*/ 2147483646 h 8000"/>
                <a:gd name="T84" fmla="*/ 2147483646 w 10000"/>
                <a:gd name="T85" fmla="*/ 2147483646 h 8000"/>
                <a:gd name="T86" fmla="*/ 2147483646 w 10000"/>
                <a:gd name="T87" fmla="*/ 2147483646 h 8000"/>
                <a:gd name="T88" fmla="*/ 2147483646 w 10000"/>
                <a:gd name="T89" fmla="*/ 2147483646 h 8000"/>
                <a:gd name="T90" fmla="*/ 2147483646 w 10000"/>
                <a:gd name="T91" fmla="*/ 2147483646 h 8000"/>
                <a:gd name="T92" fmla="*/ 2147483646 w 10000"/>
                <a:gd name="T93" fmla="*/ 2147483646 h 8000"/>
                <a:gd name="T94" fmla="*/ 2147483646 w 10000"/>
                <a:gd name="T95" fmla="*/ 2147483646 h 8000"/>
                <a:gd name="T96" fmla="*/ 0 w 10000"/>
                <a:gd name="T97" fmla="*/ 0 h 800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0000"/>
                <a:gd name="T148" fmla="*/ 0 h 8000"/>
                <a:gd name="T149" fmla="*/ 10000 w 10000"/>
                <a:gd name="T150" fmla="*/ 8000 h 800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0000" h="8000">
                  <a:moveTo>
                    <a:pt x="0" y="0"/>
                  </a:moveTo>
                  <a:lnTo>
                    <a:pt x="0" y="7970"/>
                  </a:lnTo>
                  <a:lnTo>
                    <a:pt x="10000" y="8000"/>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IN"/>
            </a:p>
          </p:txBody>
        </p:sp>
        <p:sp>
          <p:nvSpPr>
            <p:cNvPr id="14" name="Freeform 5">
              <a:extLst>
                <a:ext uri="{FF2B5EF4-FFF2-40B4-BE49-F238E27FC236}">
                  <a16:creationId xmlns:a16="http://schemas.microsoft.com/office/drawing/2014/main" id="{50484E69-02DD-4DAF-B508-5A02F6BD9235}"/>
                </a:ext>
              </a:extLst>
            </p:cNvPr>
            <p:cNvSpPr>
              <a:spLocks noEditPoints="1"/>
            </p:cNvSpPr>
            <p:nvPr/>
          </p:nvSpPr>
          <p:spPr bwMode="gray">
            <a:xfrm>
              <a:off x="0" y="804"/>
              <a:ext cx="12192000" cy="6857499"/>
            </a:xfrm>
            <a:custGeom>
              <a:avLst/>
              <a:gdLst>
                <a:gd name="T0" fmla="*/ 0 w 15356"/>
                <a:gd name="T1" fmla="*/ 0 h 8638"/>
                <a:gd name="T2" fmla="*/ 0 w 15356"/>
                <a:gd name="T3" fmla="*/ 2147483646 h 8638"/>
                <a:gd name="T4" fmla="*/ 2147483646 w 15356"/>
                <a:gd name="T5" fmla="*/ 2147483646 h 8638"/>
                <a:gd name="T6" fmla="*/ 2147483646 w 15356"/>
                <a:gd name="T7" fmla="*/ 0 h 8638"/>
                <a:gd name="T8" fmla="*/ 0 w 15356"/>
                <a:gd name="T9" fmla="*/ 0 h 8638"/>
                <a:gd name="T10" fmla="*/ 2147483646 w 15356"/>
                <a:gd name="T11" fmla="*/ 2147483646 h 8638"/>
                <a:gd name="T12" fmla="*/ 2147483646 w 15356"/>
                <a:gd name="T13" fmla="*/ 2147483646 h 8638"/>
                <a:gd name="T14" fmla="*/ 2147483646 w 15356"/>
                <a:gd name="T15" fmla="*/ 2147483646 h 8638"/>
                <a:gd name="T16" fmla="*/ 2147483646 w 15356"/>
                <a:gd name="T17" fmla="*/ 2147483646 h 8638"/>
                <a:gd name="T18" fmla="*/ 2147483646 w 15356"/>
                <a:gd name="T19" fmla="*/ 2147483646 h 86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356"/>
                <a:gd name="T31" fmla="*/ 0 h 8638"/>
                <a:gd name="T32" fmla="*/ 15356 w 15356"/>
                <a:gd name="T33" fmla="*/ 8638 h 863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IN"/>
            </a:p>
          </p:txBody>
        </p:sp>
      </p:grpSp>
      <p:sp>
        <p:nvSpPr>
          <p:cNvPr id="15" name="Rectangle 14">
            <a:extLst>
              <a:ext uri="{FF2B5EF4-FFF2-40B4-BE49-F238E27FC236}">
                <a16:creationId xmlns:a16="http://schemas.microsoft.com/office/drawing/2014/main" id="{283D09AA-D301-4363-80DF-4331B77FA0C1}"/>
              </a:ext>
            </a:extLst>
          </p:cNvPr>
          <p:cNvSpPr/>
          <p:nvPr/>
        </p:nvSpPr>
        <p:spPr>
          <a:xfrm>
            <a:off x="10437813"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576756" y="1278468"/>
            <a:ext cx="1413933" cy="4748589"/>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8"/>
            <a:ext cx="6247546"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Date Placeholder 3">
            <a:extLst>
              <a:ext uri="{FF2B5EF4-FFF2-40B4-BE49-F238E27FC236}">
                <a16:creationId xmlns:a16="http://schemas.microsoft.com/office/drawing/2014/main" id="{21A87934-921D-471D-B65D-72A38266F46D}"/>
              </a:ext>
            </a:extLst>
          </p:cNvPr>
          <p:cNvSpPr>
            <a:spLocks noGrp="1"/>
          </p:cNvSpPr>
          <p:nvPr>
            <p:ph type="dt" sz="half" idx="10"/>
          </p:nvPr>
        </p:nvSpPr>
        <p:spPr/>
        <p:txBody>
          <a:bodyPr/>
          <a:lstStyle>
            <a:lvl1pPr>
              <a:defRPr/>
            </a:lvl1pPr>
          </a:lstStyle>
          <a:p>
            <a:pPr>
              <a:defRPr/>
            </a:pPr>
            <a:fld id="{5A7557C4-7EE8-466D-9235-9958402FA09B}" type="datetime1">
              <a:rPr lang="en-US"/>
              <a:pPr>
                <a:defRPr/>
              </a:pPr>
              <a:t>2/18/2026</a:t>
            </a:fld>
            <a:endParaRPr lang="en-US" dirty="0"/>
          </a:p>
        </p:txBody>
      </p:sp>
      <p:sp>
        <p:nvSpPr>
          <p:cNvPr id="17" name="Footer Placeholder 4">
            <a:extLst>
              <a:ext uri="{FF2B5EF4-FFF2-40B4-BE49-F238E27FC236}">
                <a16:creationId xmlns:a16="http://schemas.microsoft.com/office/drawing/2014/main" id="{B244F9D0-050D-4FCF-A254-F56B615A4500}"/>
              </a:ext>
            </a:extLst>
          </p:cNvPr>
          <p:cNvSpPr>
            <a:spLocks noGrp="1"/>
          </p:cNvSpPr>
          <p:nvPr>
            <p:ph type="ftr" sz="quarter" idx="11"/>
          </p:nvPr>
        </p:nvSpPr>
        <p:spPr/>
        <p:txBody>
          <a:bodyPr/>
          <a:lstStyle>
            <a:lvl1pPr>
              <a:defRPr/>
            </a:lvl1pPr>
          </a:lstStyle>
          <a:p>
            <a:pPr>
              <a:defRPr/>
            </a:pPr>
            <a:endParaRPr lang="en-US"/>
          </a:p>
        </p:txBody>
      </p:sp>
      <p:sp>
        <p:nvSpPr>
          <p:cNvPr id="18" name="Slide Number Placeholder 5">
            <a:extLst>
              <a:ext uri="{FF2B5EF4-FFF2-40B4-BE49-F238E27FC236}">
                <a16:creationId xmlns:a16="http://schemas.microsoft.com/office/drawing/2014/main" id="{A20A3644-2336-475F-9C38-170DA12728CA}"/>
              </a:ext>
            </a:extLst>
          </p:cNvPr>
          <p:cNvSpPr>
            <a:spLocks noGrp="1"/>
          </p:cNvSpPr>
          <p:nvPr>
            <p:ph type="sldNum" sz="quarter" idx="12"/>
          </p:nvPr>
        </p:nvSpPr>
        <p:spPr/>
        <p:txBody>
          <a:bodyPr/>
          <a:lstStyle>
            <a:lvl1pPr>
              <a:defRPr smtClean="0"/>
            </a:lvl1pPr>
          </a:lstStyle>
          <a:p>
            <a:pPr>
              <a:defRPr/>
            </a:pPr>
            <a:fld id="{DAE9FCE1-C223-48E4-8E65-173CAD74D85B}" type="slidenum">
              <a:rPr lang="en-US" altLang="en-US"/>
              <a:pPr>
                <a:defRPr/>
              </a:pPr>
              <a:t>‹#›</a:t>
            </a:fld>
            <a:endParaRPr lang="en-US" altLang="en-US"/>
          </a:p>
        </p:txBody>
      </p:sp>
    </p:spTree>
    <p:extLst>
      <p:ext uri="{BB962C8B-B14F-4D97-AF65-F5344CB8AC3E}">
        <p14:creationId xmlns:p14="http://schemas.microsoft.com/office/powerpoint/2010/main" val="516913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9C93325-0D70-4405-9967-7831183E0A6D}"/>
              </a:ext>
            </a:extLst>
          </p:cNvPr>
          <p:cNvSpPr>
            <a:spLocks noGrp="1"/>
          </p:cNvSpPr>
          <p:nvPr>
            <p:ph type="dt" sz="half" idx="10"/>
          </p:nvPr>
        </p:nvSpPr>
        <p:spPr/>
        <p:txBody>
          <a:bodyPr/>
          <a:lstStyle>
            <a:lvl1pPr>
              <a:defRPr/>
            </a:lvl1pPr>
          </a:lstStyle>
          <a:p>
            <a:pPr>
              <a:defRPr/>
            </a:pPr>
            <a:fld id="{4CC8FCCE-B90A-44E3-8D0A-E644AE75A729}" type="datetime1">
              <a:rPr lang="en-US"/>
              <a:pPr>
                <a:defRPr/>
              </a:pPr>
              <a:t>2/18/2026</a:t>
            </a:fld>
            <a:endParaRPr lang="en-US" dirty="0"/>
          </a:p>
        </p:txBody>
      </p:sp>
      <p:sp>
        <p:nvSpPr>
          <p:cNvPr id="5" name="Footer Placeholder 4">
            <a:extLst>
              <a:ext uri="{FF2B5EF4-FFF2-40B4-BE49-F238E27FC236}">
                <a16:creationId xmlns:a16="http://schemas.microsoft.com/office/drawing/2014/main" id="{F11938E6-AD2C-4017-87C1-42C3CF1F23B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CB92E37-D8D2-4E0B-BE04-A6E8BF1D6906}"/>
              </a:ext>
            </a:extLst>
          </p:cNvPr>
          <p:cNvSpPr>
            <a:spLocks noGrp="1"/>
          </p:cNvSpPr>
          <p:nvPr>
            <p:ph type="sldNum" sz="quarter" idx="12"/>
          </p:nvPr>
        </p:nvSpPr>
        <p:spPr/>
        <p:txBody>
          <a:bodyPr/>
          <a:lstStyle>
            <a:lvl1pPr>
              <a:defRPr/>
            </a:lvl1pPr>
          </a:lstStyle>
          <a:p>
            <a:pPr>
              <a:defRPr/>
            </a:pPr>
            <a:fld id="{147856E9-F47B-4B79-B9A6-62404873B010}" type="slidenum">
              <a:rPr lang="en-US" altLang="en-US"/>
              <a:pPr>
                <a:defRPr/>
              </a:pPr>
              <a:t>‹#›</a:t>
            </a:fld>
            <a:endParaRPr lang="en-US" altLang="en-US"/>
          </a:p>
        </p:txBody>
      </p:sp>
    </p:spTree>
    <p:extLst>
      <p:ext uri="{BB962C8B-B14F-4D97-AF65-F5344CB8AC3E}">
        <p14:creationId xmlns:p14="http://schemas.microsoft.com/office/powerpoint/2010/main" val="41071243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4" name="Group 12">
            <a:extLst>
              <a:ext uri="{FF2B5EF4-FFF2-40B4-BE49-F238E27FC236}">
                <a16:creationId xmlns:a16="http://schemas.microsoft.com/office/drawing/2014/main" id="{06BBFB5E-65FE-4A2A-A6A4-79F2927B308D}"/>
              </a:ext>
            </a:extLst>
          </p:cNvPr>
          <p:cNvGrpSpPr>
            <a:grpSpLocks/>
          </p:cNvGrpSpPr>
          <p:nvPr/>
        </p:nvGrpSpPr>
        <p:grpSpPr bwMode="auto">
          <a:xfrm>
            <a:off x="0" y="-1588"/>
            <a:ext cx="12192000" cy="6865938"/>
            <a:chOff x="0" y="-2373"/>
            <a:chExt cx="12192000" cy="6867027"/>
          </a:xfrm>
        </p:grpSpPr>
        <p:sp>
          <p:nvSpPr>
            <p:cNvPr id="5" name="Rectangle 4">
              <a:extLst>
                <a:ext uri="{FF2B5EF4-FFF2-40B4-BE49-F238E27FC236}">
                  <a16:creationId xmlns:a16="http://schemas.microsoft.com/office/drawing/2014/main" id="{7992B62C-05CE-4646-A162-B8C59FB6851F}"/>
                </a:ext>
              </a:extLst>
            </p:cNvPr>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 name="Oval 5">
              <a:extLst>
                <a:ext uri="{FF2B5EF4-FFF2-40B4-BE49-F238E27FC236}">
                  <a16:creationId xmlns:a16="http://schemas.microsoft.com/office/drawing/2014/main" id="{6A9FA4A6-FEBB-4EFE-8CB2-E4D0722F11FA}"/>
                </a:ext>
              </a:extLst>
            </p:cNvPr>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Oval 6">
              <a:extLst>
                <a:ext uri="{FF2B5EF4-FFF2-40B4-BE49-F238E27FC236}">
                  <a16:creationId xmlns:a16="http://schemas.microsoft.com/office/drawing/2014/main" id="{513FBEB6-4F21-40CE-921E-F2C360BD557B}"/>
                </a:ext>
              </a:extLst>
            </p:cNvPr>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a:extLst>
                <a:ext uri="{FF2B5EF4-FFF2-40B4-BE49-F238E27FC236}">
                  <a16:creationId xmlns:a16="http://schemas.microsoft.com/office/drawing/2014/main" id="{5D4D633F-B8A9-4D60-92D4-4CFBA24424E0}"/>
                </a:ext>
              </a:extLst>
            </p:cNvPr>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a:extLst>
                <a:ext uri="{FF2B5EF4-FFF2-40B4-BE49-F238E27FC236}">
                  <a16:creationId xmlns:a16="http://schemas.microsoft.com/office/drawing/2014/main" id="{D25D3667-9B05-4CB6-A384-556103E9381F}"/>
                </a:ext>
              </a:extLst>
            </p:cNvPr>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a:extLst>
                <a:ext uri="{FF2B5EF4-FFF2-40B4-BE49-F238E27FC236}">
                  <a16:creationId xmlns:a16="http://schemas.microsoft.com/office/drawing/2014/main" id="{CD6C1B2C-BC6B-47D0-B753-316FB80C9FE5}"/>
                </a:ext>
              </a:extLst>
            </p:cNvPr>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a:extLst>
                <a:ext uri="{FF2B5EF4-FFF2-40B4-BE49-F238E27FC236}">
                  <a16:creationId xmlns:a16="http://schemas.microsoft.com/office/drawing/2014/main" id="{66ABB503-6AAC-4EEB-BCA8-295F83A201A9}"/>
                </a:ext>
              </a:extLst>
            </p:cNvPr>
            <p:cNvSpPr/>
            <p:nvPr/>
          </p:nvSpPr>
          <p:spPr>
            <a:xfrm>
              <a:off x="7289800" y="402504"/>
              <a:ext cx="4478338" cy="605409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5">
              <a:extLst>
                <a:ext uri="{FF2B5EF4-FFF2-40B4-BE49-F238E27FC236}">
                  <a16:creationId xmlns:a16="http://schemas.microsoft.com/office/drawing/2014/main" id="{451E339B-CB29-4589-AC64-DB194AF24424}"/>
                </a:ext>
              </a:extLst>
            </p:cNvPr>
            <p:cNvSpPr>
              <a:spLocks/>
            </p:cNvSpPr>
            <p:nvPr/>
          </p:nvSpPr>
          <p:spPr bwMode="gray">
            <a:xfrm rot="-5677511">
              <a:off x="4698738" y="1825165"/>
              <a:ext cx="3299348" cy="441325"/>
            </a:xfrm>
            <a:custGeom>
              <a:avLst/>
              <a:gdLst>
                <a:gd name="T0" fmla="*/ 2147483646 w 10000"/>
                <a:gd name="T1" fmla="*/ 2147483646 h 5291"/>
                <a:gd name="T2" fmla="*/ 2147483646 w 10000"/>
                <a:gd name="T3" fmla="*/ 2147483646 h 5291"/>
                <a:gd name="T4" fmla="*/ 2147483646 w 10000"/>
                <a:gd name="T5" fmla="*/ 0 h 5291"/>
                <a:gd name="T6" fmla="*/ 2147483646 w 10000"/>
                <a:gd name="T7" fmla="*/ 2147483646 h 5291"/>
                <a:gd name="T8" fmla="*/ 2147483646 w 10000"/>
                <a:gd name="T9" fmla="*/ 2147483646 h 5291"/>
                <a:gd name="T10" fmla="*/ 2147483646 w 10000"/>
                <a:gd name="T11" fmla="*/ 2147483646 h 5291"/>
                <a:gd name="T12" fmla="*/ 2147483646 w 10000"/>
                <a:gd name="T13" fmla="*/ 2147483646 h 5291"/>
                <a:gd name="T14" fmla="*/ 2147483646 w 10000"/>
                <a:gd name="T15" fmla="*/ 2147483646 h 5291"/>
                <a:gd name="T16" fmla="*/ 2147483646 w 10000"/>
                <a:gd name="T17" fmla="*/ 2147483646 h 5291"/>
                <a:gd name="T18" fmla="*/ 2147483646 w 10000"/>
                <a:gd name="T19" fmla="*/ 2147483646 h 5291"/>
                <a:gd name="T20" fmla="*/ 2147483646 w 10000"/>
                <a:gd name="T21" fmla="*/ 2147483646 h 5291"/>
                <a:gd name="T22" fmla="*/ 2147483646 w 10000"/>
                <a:gd name="T23" fmla="*/ 2147483646 h 5291"/>
                <a:gd name="T24" fmla="*/ 2147483646 w 10000"/>
                <a:gd name="T25" fmla="*/ 2147483646 h 5291"/>
                <a:gd name="T26" fmla="*/ 2147483646 w 10000"/>
                <a:gd name="T27" fmla="*/ 2147483646 h 5291"/>
                <a:gd name="T28" fmla="*/ 2147483646 w 10000"/>
                <a:gd name="T29" fmla="*/ 2147483646 h 5291"/>
                <a:gd name="T30" fmla="*/ 2147483646 w 10000"/>
                <a:gd name="T31" fmla="*/ 2147483646 h 5291"/>
                <a:gd name="T32" fmla="*/ 2147483646 w 10000"/>
                <a:gd name="T33" fmla="*/ 2147483646 h 5291"/>
                <a:gd name="T34" fmla="*/ 2147483646 w 10000"/>
                <a:gd name="T35" fmla="*/ 2147483646 h 5291"/>
                <a:gd name="T36" fmla="*/ 2147483646 w 10000"/>
                <a:gd name="T37" fmla="*/ 2147483646 h 5291"/>
                <a:gd name="T38" fmla="*/ 2147483646 w 10000"/>
                <a:gd name="T39" fmla="*/ 2147483646 h 5291"/>
                <a:gd name="T40" fmla="*/ 2147483646 w 10000"/>
                <a:gd name="T41" fmla="*/ 2147483646 h 5291"/>
                <a:gd name="T42" fmla="*/ 2147483646 w 10000"/>
                <a:gd name="T43" fmla="*/ 2147483646 h 5291"/>
                <a:gd name="T44" fmla="*/ 2147483646 w 10000"/>
                <a:gd name="T45" fmla="*/ 2147483646 h 5291"/>
                <a:gd name="T46" fmla="*/ 2147483646 w 10000"/>
                <a:gd name="T47" fmla="*/ 2147483646 h 5291"/>
                <a:gd name="T48" fmla="*/ 2147483646 w 10000"/>
                <a:gd name="T49" fmla="*/ 2147483646 h 5291"/>
                <a:gd name="T50" fmla="*/ 2147483646 w 10000"/>
                <a:gd name="T51" fmla="*/ 2147483646 h 5291"/>
                <a:gd name="T52" fmla="*/ 2147483646 w 10000"/>
                <a:gd name="T53" fmla="*/ 2147483646 h 5291"/>
                <a:gd name="T54" fmla="*/ 2147483646 w 10000"/>
                <a:gd name="T55" fmla="*/ 2147483646 h 5291"/>
                <a:gd name="T56" fmla="*/ 2147483646 w 10000"/>
                <a:gd name="T57" fmla="*/ 2147483646 h 5291"/>
                <a:gd name="T58" fmla="*/ 2147483646 w 10000"/>
                <a:gd name="T59" fmla="*/ 2147483646 h 5291"/>
                <a:gd name="T60" fmla="*/ 2147483646 w 10000"/>
                <a:gd name="T61" fmla="*/ 2147483646 h 5291"/>
                <a:gd name="T62" fmla="*/ 2147483646 w 10000"/>
                <a:gd name="T63" fmla="*/ 2147483646 h 5291"/>
                <a:gd name="T64" fmla="*/ 2147483646 w 10000"/>
                <a:gd name="T65" fmla="*/ 2147483646 h 5291"/>
                <a:gd name="T66" fmla="*/ 0 w 10000"/>
                <a:gd name="T67" fmla="*/ 2147483646 h 5291"/>
                <a:gd name="T68" fmla="*/ 2147483646 w 10000"/>
                <a:gd name="T69" fmla="*/ 2147483646 h 529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000"/>
                <a:gd name="T106" fmla="*/ 0 h 5291"/>
                <a:gd name="T107" fmla="*/ 10000 w 10000"/>
                <a:gd name="T108" fmla="*/ 5291 h 529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IN"/>
            </a:p>
          </p:txBody>
        </p:sp>
        <p:sp>
          <p:nvSpPr>
            <p:cNvPr id="13" name="Freeform 5">
              <a:extLst>
                <a:ext uri="{FF2B5EF4-FFF2-40B4-BE49-F238E27FC236}">
                  <a16:creationId xmlns:a16="http://schemas.microsoft.com/office/drawing/2014/main" id="{5FE7A084-A1B6-4651-962E-6A6E8B4B0ED3}"/>
                </a:ext>
              </a:extLst>
            </p:cNvPr>
            <p:cNvSpPr>
              <a:spLocks/>
            </p:cNvSpPr>
            <p:nvPr/>
          </p:nvSpPr>
          <p:spPr bwMode="gray">
            <a:xfrm rot="-5400000">
              <a:off x="3786502" y="2802490"/>
              <a:ext cx="6054098" cy="1254125"/>
            </a:xfrm>
            <a:custGeom>
              <a:avLst/>
              <a:gdLst>
                <a:gd name="T0" fmla="*/ 0 w 10000"/>
                <a:gd name="T1" fmla="*/ 0 h 8000"/>
                <a:gd name="T2" fmla="*/ 0 w 10000"/>
                <a:gd name="T3" fmla="*/ 2147483646 h 8000"/>
                <a:gd name="T4" fmla="*/ 2147483646 w 10000"/>
                <a:gd name="T5" fmla="*/ 2147483646 h 8000"/>
                <a:gd name="T6" fmla="*/ 2147483646 w 10000"/>
                <a:gd name="T7" fmla="*/ 2147483646 h 8000"/>
                <a:gd name="T8" fmla="*/ 2147483646 w 10000"/>
                <a:gd name="T9" fmla="*/ 2147483646 h 8000"/>
                <a:gd name="T10" fmla="*/ 2147483646 w 10000"/>
                <a:gd name="T11" fmla="*/ 2147483646 h 8000"/>
                <a:gd name="T12" fmla="*/ 2147483646 w 10000"/>
                <a:gd name="T13" fmla="*/ 2147483646 h 8000"/>
                <a:gd name="T14" fmla="*/ 2147483646 w 10000"/>
                <a:gd name="T15" fmla="*/ 2147483646 h 8000"/>
                <a:gd name="T16" fmla="*/ 2147483646 w 10000"/>
                <a:gd name="T17" fmla="*/ 2147483646 h 8000"/>
                <a:gd name="T18" fmla="*/ 2147483646 w 10000"/>
                <a:gd name="T19" fmla="*/ 2147483646 h 8000"/>
                <a:gd name="T20" fmla="*/ 2147483646 w 10000"/>
                <a:gd name="T21" fmla="*/ 2147483646 h 8000"/>
                <a:gd name="T22" fmla="*/ 2147483646 w 10000"/>
                <a:gd name="T23" fmla="*/ 2147483646 h 8000"/>
                <a:gd name="T24" fmla="*/ 2147483646 w 10000"/>
                <a:gd name="T25" fmla="*/ 2147483646 h 8000"/>
                <a:gd name="T26" fmla="*/ 2147483646 w 10000"/>
                <a:gd name="T27" fmla="*/ 2147483646 h 8000"/>
                <a:gd name="T28" fmla="*/ 2147483646 w 10000"/>
                <a:gd name="T29" fmla="*/ 2147483646 h 8000"/>
                <a:gd name="T30" fmla="*/ 2147483646 w 10000"/>
                <a:gd name="T31" fmla="*/ 2147483646 h 8000"/>
                <a:gd name="T32" fmla="*/ 2147483646 w 10000"/>
                <a:gd name="T33" fmla="*/ 2147483646 h 8000"/>
                <a:gd name="T34" fmla="*/ 2147483646 w 10000"/>
                <a:gd name="T35" fmla="*/ 2147483646 h 8000"/>
                <a:gd name="T36" fmla="*/ 2147483646 w 10000"/>
                <a:gd name="T37" fmla="*/ 2147483646 h 8000"/>
                <a:gd name="T38" fmla="*/ 2147483646 w 10000"/>
                <a:gd name="T39" fmla="*/ 2147483646 h 8000"/>
                <a:gd name="T40" fmla="*/ 2147483646 w 10000"/>
                <a:gd name="T41" fmla="*/ 2147483646 h 8000"/>
                <a:gd name="T42" fmla="*/ 2147483646 w 10000"/>
                <a:gd name="T43" fmla="*/ 2147483646 h 8000"/>
                <a:gd name="T44" fmla="*/ 2147483646 w 10000"/>
                <a:gd name="T45" fmla="*/ 2147483646 h 8000"/>
                <a:gd name="T46" fmla="*/ 2147483646 w 10000"/>
                <a:gd name="T47" fmla="*/ 2147483646 h 8000"/>
                <a:gd name="T48" fmla="*/ 2147483646 w 10000"/>
                <a:gd name="T49" fmla="*/ 2147483646 h 8000"/>
                <a:gd name="T50" fmla="*/ 2147483646 w 10000"/>
                <a:gd name="T51" fmla="*/ 2147483646 h 8000"/>
                <a:gd name="T52" fmla="*/ 2147483646 w 10000"/>
                <a:gd name="T53" fmla="*/ 2147483646 h 8000"/>
                <a:gd name="T54" fmla="*/ 2147483646 w 10000"/>
                <a:gd name="T55" fmla="*/ 2147483646 h 8000"/>
                <a:gd name="T56" fmla="*/ 2147483646 w 10000"/>
                <a:gd name="T57" fmla="*/ 2147483646 h 8000"/>
                <a:gd name="T58" fmla="*/ 2147483646 w 10000"/>
                <a:gd name="T59" fmla="*/ 2147483646 h 8000"/>
                <a:gd name="T60" fmla="*/ 2147483646 w 10000"/>
                <a:gd name="T61" fmla="*/ 2147483646 h 8000"/>
                <a:gd name="T62" fmla="*/ 2147483646 w 10000"/>
                <a:gd name="T63" fmla="*/ 2147483646 h 8000"/>
                <a:gd name="T64" fmla="*/ 2147483646 w 10000"/>
                <a:gd name="T65" fmla="*/ 2147483646 h 8000"/>
                <a:gd name="T66" fmla="*/ 2147483646 w 10000"/>
                <a:gd name="T67" fmla="*/ 2147483646 h 8000"/>
                <a:gd name="T68" fmla="*/ 2147483646 w 10000"/>
                <a:gd name="T69" fmla="*/ 2147483646 h 8000"/>
                <a:gd name="T70" fmla="*/ 2147483646 w 10000"/>
                <a:gd name="T71" fmla="*/ 2147483646 h 8000"/>
                <a:gd name="T72" fmla="*/ 2147483646 w 10000"/>
                <a:gd name="T73" fmla="*/ 2147483646 h 8000"/>
                <a:gd name="T74" fmla="*/ 2147483646 w 10000"/>
                <a:gd name="T75" fmla="*/ 2147483646 h 8000"/>
                <a:gd name="T76" fmla="*/ 2147483646 w 10000"/>
                <a:gd name="T77" fmla="*/ 2147483646 h 8000"/>
                <a:gd name="T78" fmla="*/ 2147483646 w 10000"/>
                <a:gd name="T79" fmla="*/ 2147483646 h 8000"/>
                <a:gd name="T80" fmla="*/ 2147483646 w 10000"/>
                <a:gd name="T81" fmla="*/ 2147483646 h 8000"/>
                <a:gd name="T82" fmla="*/ 2147483646 w 10000"/>
                <a:gd name="T83" fmla="*/ 2147483646 h 8000"/>
                <a:gd name="T84" fmla="*/ 2147483646 w 10000"/>
                <a:gd name="T85" fmla="*/ 2147483646 h 8000"/>
                <a:gd name="T86" fmla="*/ 2147483646 w 10000"/>
                <a:gd name="T87" fmla="*/ 2147483646 h 8000"/>
                <a:gd name="T88" fmla="*/ 2147483646 w 10000"/>
                <a:gd name="T89" fmla="*/ 2147483646 h 8000"/>
                <a:gd name="T90" fmla="*/ 2147483646 w 10000"/>
                <a:gd name="T91" fmla="*/ 2147483646 h 8000"/>
                <a:gd name="T92" fmla="*/ 2147483646 w 10000"/>
                <a:gd name="T93" fmla="*/ 2147483646 h 8000"/>
                <a:gd name="T94" fmla="*/ 2147483646 w 10000"/>
                <a:gd name="T95" fmla="*/ 2147483646 h 8000"/>
                <a:gd name="T96" fmla="*/ 0 w 10000"/>
                <a:gd name="T97" fmla="*/ 0 h 800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0000"/>
                <a:gd name="T148" fmla="*/ 0 h 8000"/>
                <a:gd name="T149" fmla="*/ 10000 w 10000"/>
                <a:gd name="T150" fmla="*/ 8000 h 800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0000" h="8000">
                  <a:moveTo>
                    <a:pt x="0" y="0"/>
                  </a:moveTo>
                  <a:lnTo>
                    <a:pt x="0" y="7970"/>
                  </a:lnTo>
                  <a:lnTo>
                    <a:pt x="10000" y="8000"/>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IN"/>
            </a:p>
          </p:txBody>
        </p:sp>
        <p:sp>
          <p:nvSpPr>
            <p:cNvPr id="14" name="Freeform 5">
              <a:extLst>
                <a:ext uri="{FF2B5EF4-FFF2-40B4-BE49-F238E27FC236}">
                  <a16:creationId xmlns:a16="http://schemas.microsoft.com/office/drawing/2014/main" id="{844A3F2A-E778-44F2-8C59-AE709E501D7C}"/>
                </a:ext>
              </a:extLst>
            </p:cNvPr>
            <p:cNvSpPr>
              <a:spLocks noEditPoints="1"/>
            </p:cNvSpPr>
            <p:nvPr/>
          </p:nvSpPr>
          <p:spPr bwMode="gray">
            <a:xfrm>
              <a:off x="0" y="804"/>
              <a:ext cx="12192000" cy="6857499"/>
            </a:xfrm>
            <a:custGeom>
              <a:avLst/>
              <a:gdLst>
                <a:gd name="T0" fmla="*/ 0 w 15356"/>
                <a:gd name="T1" fmla="*/ 0 h 8638"/>
                <a:gd name="T2" fmla="*/ 0 w 15356"/>
                <a:gd name="T3" fmla="*/ 2147483646 h 8638"/>
                <a:gd name="T4" fmla="*/ 2147483646 w 15356"/>
                <a:gd name="T5" fmla="*/ 2147483646 h 8638"/>
                <a:gd name="T6" fmla="*/ 2147483646 w 15356"/>
                <a:gd name="T7" fmla="*/ 0 h 8638"/>
                <a:gd name="T8" fmla="*/ 0 w 15356"/>
                <a:gd name="T9" fmla="*/ 0 h 8638"/>
                <a:gd name="T10" fmla="*/ 2147483646 w 15356"/>
                <a:gd name="T11" fmla="*/ 2147483646 h 8638"/>
                <a:gd name="T12" fmla="*/ 2147483646 w 15356"/>
                <a:gd name="T13" fmla="*/ 2147483646 h 8638"/>
                <a:gd name="T14" fmla="*/ 2147483646 w 15356"/>
                <a:gd name="T15" fmla="*/ 2147483646 h 8638"/>
                <a:gd name="T16" fmla="*/ 2147483646 w 15356"/>
                <a:gd name="T17" fmla="*/ 2147483646 h 8638"/>
                <a:gd name="T18" fmla="*/ 2147483646 w 15356"/>
                <a:gd name="T19" fmla="*/ 2147483646 h 86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356"/>
                <a:gd name="T31" fmla="*/ 0 h 8638"/>
                <a:gd name="T32" fmla="*/ 15356 w 15356"/>
                <a:gd name="T33" fmla="*/ 8638 h 863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IN"/>
            </a:p>
          </p:txBody>
        </p:sp>
      </p:grpSp>
      <p:sp>
        <p:nvSpPr>
          <p:cNvPr id="15" name="Rectangle 14">
            <a:extLst>
              <a:ext uri="{FF2B5EF4-FFF2-40B4-BE49-F238E27FC236}">
                <a16:creationId xmlns:a16="http://schemas.microsoft.com/office/drawing/2014/main" id="{B5A8F29C-E6D1-4536-8516-BA958B9A3FA9}"/>
              </a:ext>
            </a:extLst>
          </p:cNvPr>
          <p:cNvSpPr/>
          <p:nvPr/>
        </p:nvSpPr>
        <p:spPr>
          <a:xfrm>
            <a:off x="10437813"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154956" y="2677645"/>
            <a:ext cx="4351023" cy="2283824"/>
          </a:xfrm>
        </p:spPr>
        <p:txBody>
          <a:bodyP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8" y="2677644"/>
            <a:ext cx="3755379" cy="228382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6" name="Date Placeholder 3">
            <a:extLst>
              <a:ext uri="{FF2B5EF4-FFF2-40B4-BE49-F238E27FC236}">
                <a16:creationId xmlns:a16="http://schemas.microsoft.com/office/drawing/2014/main" id="{2D1D0C6C-75E5-4B3C-9D65-9AF9C82CF155}"/>
              </a:ext>
            </a:extLst>
          </p:cNvPr>
          <p:cNvSpPr>
            <a:spLocks noGrp="1"/>
          </p:cNvSpPr>
          <p:nvPr>
            <p:ph type="dt" sz="half" idx="10"/>
          </p:nvPr>
        </p:nvSpPr>
        <p:spPr/>
        <p:txBody>
          <a:bodyPr/>
          <a:lstStyle>
            <a:lvl1pPr>
              <a:defRPr/>
            </a:lvl1pPr>
          </a:lstStyle>
          <a:p>
            <a:pPr>
              <a:defRPr/>
            </a:pPr>
            <a:fld id="{CA035992-2E57-44A9-9C8F-DF7B586E7935}" type="datetime1">
              <a:rPr lang="en-US"/>
              <a:pPr>
                <a:defRPr/>
              </a:pPr>
              <a:t>2/18/2026</a:t>
            </a:fld>
            <a:endParaRPr lang="en-US" dirty="0"/>
          </a:p>
        </p:txBody>
      </p:sp>
      <p:sp>
        <p:nvSpPr>
          <p:cNvPr id="17" name="Footer Placeholder 4">
            <a:extLst>
              <a:ext uri="{FF2B5EF4-FFF2-40B4-BE49-F238E27FC236}">
                <a16:creationId xmlns:a16="http://schemas.microsoft.com/office/drawing/2014/main" id="{F3A80830-DD62-45D5-9CAD-6A6709243AF4}"/>
              </a:ext>
            </a:extLst>
          </p:cNvPr>
          <p:cNvSpPr>
            <a:spLocks noGrp="1"/>
          </p:cNvSpPr>
          <p:nvPr>
            <p:ph type="ftr" sz="quarter" idx="11"/>
          </p:nvPr>
        </p:nvSpPr>
        <p:spPr/>
        <p:txBody>
          <a:bodyPr/>
          <a:lstStyle>
            <a:lvl1pPr>
              <a:defRPr/>
            </a:lvl1pPr>
          </a:lstStyle>
          <a:p>
            <a:pPr>
              <a:defRPr/>
            </a:pPr>
            <a:endParaRPr lang="en-US"/>
          </a:p>
        </p:txBody>
      </p:sp>
      <p:sp>
        <p:nvSpPr>
          <p:cNvPr id="18" name="Slide Number Placeholder 5">
            <a:extLst>
              <a:ext uri="{FF2B5EF4-FFF2-40B4-BE49-F238E27FC236}">
                <a16:creationId xmlns:a16="http://schemas.microsoft.com/office/drawing/2014/main" id="{39ED5184-9543-456A-BD06-C4580E3BB6D4}"/>
              </a:ext>
            </a:extLst>
          </p:cNvPr>
          <p:cNvSpPr>
            <a:spLocks noGrp="1"/>
          </p:cNvSpPr>
          <p:nvPr>
            <p:ph type="sldNum" sz="quarter" idx="12"/>
          </p:nvPr>
        </p:nvSpPr>
        <p:spPr/>
        <p:txBody>
          <a:bodyPr/>
          <a:lstStyle>
            <a:lvl1pPr>
              <a:defRPr smtClean="0"/>
            </a:lvl1pPr>
          </a:lstStyle>
          <a:p>
            <a:pPr>
              <a:defRPr/>
            </a:pPr>
            <a:fld id="{2120694F-6516-469E-B7D6-08D2BAFF589B}" type="slidenum">
              <a:rPr lang="en-US" altLang="en-US"/>
              <a:pPr>
                <a:defRPr/>
              </a:pPr>
              <a:t>‹#›</a:t>
            </a:fld>
            <a:endParaRPr lang="en-US" altLang="en-US"/>
          </a:p>
        </p:txBody>
      </p:sp>
    </p:spTree>
    <p:extLst>
      <p:ext uri="{BB962C8B-B14F-4D97-AF65-F5344CB8AC3E}">
        <p14:creationId xmlns:p14="http://schemas.microsoft.com/office/powerpoint/2010/main" val="23992686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255D06E1-7561-403D-893D-55ECC4C036DB}"/>
              </a:ext>
            </a:extLst>
          </p:cNvPr>
          <p:cNvSpPr>
            <a:spLocks noGrp="1"/>
          </p:cNvSpPr>
          <p:nvPr>
            <p:ph type="dt" sz="half" idx="10"/>
          </p:nvPr>
        </p:nvSpPr>
        <p:spPr/>
        <p:txBody>
          <a:bodyPr/>
          <a:lstStyle>
            <a:lvl1pPr>
              <a:defRPr/>
            </a:lvl1pPr>
          </a:lstStyle>
          <a:p>
            <a:pPr>
              <a:defRPr/>
            </a:pPr>
            <a:fld id="{C1BBF426-03F4-47B5-A39F-9439060070CE}" type="datetime1">
              <a:rPr lang="en-US"/>
              <a:pPr>
                <a:defRPr/>
              </a:pPr>
              <a:t>2/18/2026</a:t>
            </a:fld>
            <a:endParaRPr lang="en-US" dirty="0"/>
          </a:p>
        </p:txBody>
      </p:sp>
      <p:sp>
        <p:nvSpPr>
          <p:cNvPr id="6" name="Footer Placeholder 4">
            <a:extLst>
              <a:ext uri="{FF2B5EF4-FFF2-40B4-BE49-F238E27FC236}">
                <a16:creationId xmlns:a16="http://schemas.microsoft.com/office/drawing/2014/main" id="{DF468C3C-8305-48F5-91F9-EF317CADDAE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B374A3EE-700C-4DCE-A459-2A5863EA809B}"/>
              </a:ext>
            </a:extLst>
          </p:cNvPr>
          <p:cNvSpPr>
            <a:spLocks noGrp="1"/>
          </p:cNvSpPr>
          <p:nvPr>
            <p:ph type="sldNum" sz="quarter" idx="12"/>
          </p:nvPr>
        </p:nvSpPr>
        <p:spPr/>
        <p:txBody>
          <a:bodyPr/>
          <a:lstStyle>
            <a:lvl1pPr>
              <a:defRPr/>
            </a:lvl1pPr>
          </a:lstStyle>
          <a:p>
            <a:pPr>
              <a:defRPr/>
            </a:pPr>
            <a:fld id="{F5B819EA-43DC-48DE-9300-2F93464E3A7E}" type="slidenum">
              <a:rPr lang="en-US" altLang="en-US"/>
              <a:pPr>
                <a:defRPr/>
              </a:pPr>
              <a:t>‹#›</a:t>
            </a:fld>
            <a:endParaRPr lang="en-US" altLang="en-US"/>
          </a:p>
        </p:txBody>
      </p:sp>
    </p:spTree>
    <p:extLst>
      <p:ext uri="{BB962C8B-B14F-4D97-AF65-F5344CB8AC3E}">
        <p14:creationId xmlns:p14="http://schemas.microsoft.com/office/powerpoint/2010/main" val="42357419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0" y="3179762"/>
            <a:ext cx="4825159"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A5A53252-13EC-4F4C-B1FF-E7F6EE390656}"/>
              </a:ext>
            </a:extLst>
          </p:cNvPr>
          <p:cNvSpPr>
            <a:spLocks noGrp="1"/>
          </p:cNvSpPr>
          <p:nvPr>
            <p:ph type="dt" sz="half" idx="10"/>
          </p:nvPr>
        </p:nvSpPr>
        <p:spPr/>
        <p:txBody>
          <a:bodyPr/>
          <a:lstStyle>
            <a:lvl1pPr>
              <a:defRPr/>
            </a:lvl1pPr>
          </a:lstStyle>
          <a:p>
            <a:pPr>
              <a:defRPr/>
            </a:pPr>
            <a:fld id="{04582E6A-EB4D-459E-B3FC-31BC066AE902}" type="datetime1">
              <a:rPr lang="en-US"/>
              <a:pPr>
                <a:defRPr/>
              </a:pPr>
              <a:t>2/18/2026</a:t>
            </a:fld>
            <a:endParaRPr lang="en-US" dirty="0"/>
          </a:p>
        </p:txBody>
      </p:sp>
      <p:sp>
        <p:nvSpPr>
          <p:cNvPr id="8" name="Footer Placeholder 4">
            <a:extLst>
              <a:ext uri="{FF2B5EF4-FFF2-40B4-BE49-F238E27FC236}">
                <a16:creationId xmlns:a16="http://schemas.microsoft.com/office/drawing/2014/main" id="{E5051107-71A4-4A41-BF0B-32DB251781C8}"/>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F8FEE3BA-DA2F-4858-A42F-628ADFF915E4}"/>
              </a:ext>
            </a:extLst>
          </p:cNvPr>
          <p:cNvSpPr>
            <a:spLocks noGrp="1"/>
          </p:cNvSpPr>
          <p:nvPr>
            <p:ph type="sldNum" sz="quarter" idx="12"/>
          </p:nvPr>
        </p:nvSpPr>
        <p:spPr/>
        <p:txBody>
          <a:bodyPr/>
          <a:lstStyle>
            <a:lvl1pPr>
              <a:defRPr/>
            </a:lvl1pPr>
          </a:lstStyle>
          <a:p>
            <a:pPr>
              <a:defRPr/>
            </a:pPr>
            <a:fld id="{CDD42458-3AEC-4161-8BB6-B75631877A41}" type="slidenum">
              <a:rPr lang="en-US" altLang="en-US"/>
              <a:pPr>
                <a:defRPr/>
              </a:pPr>
              <a:t>‹#›</a:t>
            </a:fld>
            <a:endParaRPr lang="en-US" altLang="en-US"/>
          </a:p>
        </p:txBody>
      </p:sp>
    </p:spTree>
    <p:extLst>
      <p:ext uri="{BB962C8B-B14F-4D97-AF65-F5344CB8AC3E}">
        <p14:creationId xmlns:p14="http://schemas.microsoft.com/office/powerpoint/2010/main" val="1143441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7211FE94-FD5B-4E61-B1BE-6C45A865F99F}"/>
              </a:ext>
            </a:extLst>
          </p:cNvPr>
          <p:cNvSpPr>
            <a:spLocks noGrp="1"/>
          </p:cNvSpPr>
          <p:nvPr>
            <p:ph type="dt" sz="half" idx="10"/>
          </p:nvPr>
        </p:nvSpPr>
        <p:spPr/>
        <p:txBody>
          <a:bodyPr/>
          <a:lstStyle>
            <a:lvl1pPr>
              <a:defRPr/>
            </a:lvl1pPr>
          </a:lstStyle>
          <a:p>
            <a:pPr>
              <a:defRPr/>
            </a:pPr>
            <a:fld id="{4F74D0F1-66AE-4BC1-96CA-9D4B08316532}" type="datetime1">
              <a:rPr lang="en-US"/>
              <a:pPr>
                <a:defRPr/>
              </a:pPr>
              <a:t>2/18/2026</a:t>
            </a:fld>
            <a:endParaRPr lang="en-US" dirty="0"/>
          </a:p>
        </p:txBody>
      </p:sp>
      <p:sp>
        <p:nvSpPr>
          <p:cNvPr id="4" name="Footer Placeholder 4">
            <a:extLst>
              <a:ext uri="{FF2B5EF4-FFF2-40B4-BE49-F238E27FC236}">
                <a16:creationId xmlns:a16="http://schemas.microsoft.com/office/drawing/2014/main" id="{DD0E26BD-623F-4A53-A927-91985F52A3ED}"/>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61BB24C6-D584-4403-93D7-7B07C84CCF0E}"/>
              </a:ext>
            </a:extLst>
          </p:cNvPr>
          <p:cNvSpPr>
            <a:spLocks noGrp="1"/>
          </p:cNvSpPr>
          <p:nvPr>
            <p:ph type="sldNum" sz="quarter" idx="12"/>
          </p:nvPr>
        </p:nvSpPr>
        <p:spPr/>
        <p:txBody>
          <a:bodyPr/>
          <a:lstStyle>
            <a:lvl1pPr>
              <a:defRPr/>
            </a:lvl1pPr>
          </a:lstStyle>
          <a:p>
            <a:pPr>
              <a:defRPr/>
            </a:pPr>
            <a:fld id="{D13705D8-012E-4F44-AF19-622AB63B5702}" type="slidenum">
              <a:rPr lang="en-US" altLang="en-US"/>
              <a:pPr>
                <a:defRPr/>
              </a:pPr>
              <a:t>‹#›</a:t>
            </a:fld>
            <a:endParaRPr lang="en-US" altLang="en-US"/>
          </a:p>
        </p:txBody>
      </p:sp>
    </p:spTree>
    <p:extLst>
      <p:ext uri="{BB962C8B-B14F-4D97-AF65-F5344CB8AC3E}">
        <p14:creationId xmlns:p14="http://schemas.microsoft.com/office/powerpoint/2010/main" val="23402535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28BB214-500B-4746-AD6A-E9C4BDC6A579}"/>
              </a:ext>
            </a:extLst>
          </p:cNvPr>
          <p:cNvSpPr/>
          <p:nvPr/>
        </p:nvSpPr>
        <p:spPr>
          <a:xfrm>
            <a:off x="10437813"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Date Placeholder 1">
            <a:extLst>
              <a:ext uri="{FF2B5EF4-FFF2-40B4-BE49-F238E27FC236}">
                <a16:creationId xmlns:a16="http://schemas.microsoft.com/office/drawing/2014/main" id="{17409C4E-C278-4236-B64B-AF0AC1722129}"/>
              </a:ext>
            </a:extLst>
          </p:cNvPr>
          <p:cNvSpPr>
            <a:spLocks noGrp="1"/>
          </p:cNvSpPr>
          <p:nvPr>
            <p:ph type="dt" sz="half" idx="10"/>
          </p:nvPr>
        </p:nvSpPr>
        <p:spPr/>
        <p:txBody>
          <a:bodyPr/>
          <a:lstStyle>
            <a:lvl1pPr>
              <a:defRPr/>
            </a:lvl1pPr>
          </a:lstStyle>
          <a:p>
            <a:pPr>
              <a:defRPr/>
            </a:pPr>
            <a:fld id="{99606259-54C2-4506-8334-1E7613F75F9D}" type="datetime1">
              <a:rPr lang="en-US"/>
              <a:pPr>
                <a:defRPr/>
              </a:pPr>
              <a:t>2/18/2026</a:t>
            </a:fld>
            <a:endParaRPr lang="en-US" dirty="0"/>
          </a:p>
        </p:txBody>
      </p:sp>
      <p:sp>
        <p:nvSpPr>
          <p:cNvPr id="4" name="Footer Placeholder 2">
            <a:extLst>
              <a:ext uri="{FF2B5EF4-FFF2-40B4-BE49-F238E27FC236}">
                <a16:creationId xmlns:a16="http://schemas.microsoft.com/office/drawing/2014/main" id="{74FD2F80-DB70-4B73-92FD-A49A1DCD6C05}"/>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3">
            <a:extLst>
              <a:ext uri="{FF2B5EF4-FFF2-40B4-BE49-F238E27FC236}">
                <a16:creationId xmlns:a16="http://schemas.microsoft.com/office/drawing/2014/main" id="{1853C41F-604D-4C67-9150-7656131D13FD}"/>
              </a:ext>
            </a:extLst>
          </p:cNvPr>
          <p:cNvSpPr>
            <a:spLocks noGrp="1"/>
          </p:cNvSpPr>
          <p:nvPr>
            <p:ph type="sldNum" sz="quarter" idx="12"/>
          </p:nvPr>
        </p:nvSpPr>
        <p:spPr/>
        <p:txBody>
          <a:bodyPr/>
          <a:lstStyle>
            <a:lvl1pPr>
              <a:defRPr smtClean="0"/>
            </a:lvl1pPr>
          </a:lstStyle>
          <a:p>
            <a:pPr>
              <a:defRPr/>
            </a:pPr>
            <a:fld id="{7B404554-E1DE-4E15-865B-5D60C00DD439}" type="slidenum">
              <a:rPr lang="en-US" altLang="en-US"/>
              <a:pPr>
                <a:defRPr/>
              </a:pPr>
              <a:t>‹#›</a:t>
            </a:fld>
            <a:endParaRPr lang="en-US" altLang="en-US"/>
          </a:p>
        </p:txBody>
      </p:sp>
    </p:spTree>
    <p:extLst>
      <p:ext uri="{BB962C8B-B14F-4D97-AF65-F5344CB8AC3E}">
        <p14:creationId xmlns:p14="http://schemas.microsoft.com/office/powerpoint/2010/main" val="16531579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5" name="Group 13">
            <a:extLst>
              <a:ext uri="{FF2B5EF4-FFF2-40B4-BE49-F238E27FC236}">
                <a16:creationId xmlns:a16="http://schemas.microsoft.com/office/drawing/2014/main" id="{61D519E9-1AEB-48E4-8EE9-E964E6405DB9}"/>
              </a:ext>
            </a:extLst>
          </p:cNvPr>
          <p:cNvGrpSpPr>
            <a:grpSpLocks/>
          </p:cNvGrpSpPr>
          <p:nvPr/>
        </p:nvGrpSpPr>
        <p:grpSpPr bwMode="auto">
          <a:xfrm>
            <a:off x="0" y="-1588"/>
            <a:ext cx="12192000" cy="6865938"/>
            <a:chOff x="0" y="-2373"/>
            <a:chExt cx="12192000" cy="6867027"/>
          </a:xfrm>
        </p:grpSpPr>
        <p:sp>
          <p:nvSpPr>
            <p:cNvPr id="6" name="Rectangle 5">
              <a:extLst>
                <a:ext uri="{FF2B5EF4-FFF2-40B4-BE49-F238E27FC236}">
                  <a16:creationId xmlns:a16="http://schemas.microsoft.com/office/drawing/2014/main" id="{39A49AB5-A31C-4813-A311-BB1381BB5CD6}"/>
                </a:ext>
              </a:extLst>
            </p:cNvPr>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 name="Oval 6">
              <a:extLst>
                <a:ext uri="{FF2B5EF4-FFF2-40B4-BE49-F238E27FC236}">
                  <a16:creationId xmlns:a16="http://schemas.microsoft.com/office/drawing/2014/main" id="{451C1922-BE75-403A-AFFC-F7B62BFCFEFD}"/>
                </a:ext>
              </a:extLst>
            </p:cNvPr>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a:extLst>
                <a:ext uri="{FF2B5EF4-FFF2-40B4-BE49-F238E27FC236}">
                  <a16:creationId xmlns:a16="http://schemas.microsoft.com/office/drawing/2014/main" id="{6BB515A7-E002-4939-BF61-4B436DABDDD6}"/>
                </a:ext>
              </a:extLst>
            </p:cNvPr>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a:extLst>
                <a:ext uri="{FF2B5EF4-FFF2-40B4-BE49-F238E27FC236}">
                  <a16:creationId xmlns:a16="http://schemas.microsoft.com/office/drawing/2014/main" id="{5CAC117F-84B6-4525-909C-09EC593C5525}"/>
                </a:ext>
              </a:extLst>
            </p:cNvPr>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a:extLst>
                <a:ext uri="{FF2B5EF4-FFF2-40B4-BE49-F238E27FC236}">
                  <a16:creationId xmlns:a16="http://schemas.microsoft.com/office/drawing/2014/main" id="{1C735A05-7229-489C-A020-FFC1A5B96AE2}"/>
                </a:ext>
              </a:extLst>
            </p:cNvPr>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a:extLst>
                <a:ext uri="{FF2B5EF4-FFF2-40B4-BE49-F238E27FC236}">
                  <a16:creationId xmlns:a16="http://schemas.microsoft.com/office/drawing/2014/main" id="{8D024E49-1930-41E8-99C7-191CDD5514EE}"/>
                </a:ext>
              </a:extLst>
            </p:cNvPr>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0944A9E3-A051-4400-9E52-AE88B16AE6FE}"/>
                </a:ext>
              </a:extLst>
            </p:cNvPr>
            <p:cNvSpPr/>
            <p:nvPr/>
          </p:nvSpPr>
          <p:spPr>
            <a:xfrm>
              <a:off x="5713413" y="402504"/>
              <a:ext cx="6054725" cy="605409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5">
              <a:extLst>
                <a:ext uri="{FF2B5EF4-FFF2-40B4-BE49-F238E27FC236}">
                  <a16:creationId xmlns:a16="http://schemas.microsoft.com/office/drawing/2014/main" id="{0B089E95-E852-4708-8C96-53DC6B7E54EB}"/>
                </a:ext>
              </a:extLst>
            </p:cNvPr>
            <p:cNvSpPr>
              <a:spLocks/>
            </p:cNvSpPr>
            <p:nvPr/>
          </p:nvSpPr>
          <p:spPr bwMode="gray">
            <a:xfrm rot="-5677511">
              <a:off x="3140607" y="1825959"/>
              <a:ext cx="3299348" cy="439737"/>
            </a:xfrm>
            <a:custGeom>
              <a:avLst/>
              <a:gdLst>
                <a:gd name="T0" fmla="*/ 2147483646 w 10000"/>
                <a:gd name="T1" fmla="*/ 2147483646 h 5291"/>
                <a:gd name="T2" fmla="*/ 2147483646 w 10000"/>
                <a:gd name="T3" fmla="*/ 2147483646 h 5291"/>
                <a:gd name="T4" fmla="*/ 2147483646 w 10000"/>
                <a:gd name="T5" fmla="*/ 0 h 5291"/>
                <a:gd name="T6" fmla="*/ 2147483646 w 10000"/>
                <a:gd name="T7" fmla="*/ 2147483646 h 5291"/>
                <a:gd name="T8" fmla="*/ 2147483646 w 10000"/>
                <a:gd name="T9" fmla="*/ 2147483646 h 5291"/>
                <a:gd name="T10" fmla="*/ 2147483646 w 10000"/>
                <a:gd name="T11" fmla="*/ 2147483646 h 5291"/>
                <a:gd name="T12" fmla="*/ 2147483646 w 10000"/>
                <a:gd name="T13" fmla="*/ 2147483646 h 5291"/>
                <a:gd name="T14" fmla="*/ 2147483646 w 10000"/>
                <a:gd name="T15" fmla="*/ 2147483646 h 5291"/>
                <a:gd name="T16" fmla="*/ 2147483646 w 10000"/>
                <a:gd name="T17" fmla="*/ 2147483646 h 5291"/>
                <a:gd name="T18" fmla="*/ 2147483646 w 10000"/>
                <a:gd name="T19" fmla="*/ 2147483646 h 5291"/>
                <a:gd name="T20" fmla="*/ 2147483646 w 10000"/>
                <a:gd name="T21" fmla="*/ 2147483646 h 5291"/>
                <a:gd name="T22" fmla="*/ 2147483646 w 10000"/>
                <a:gd name="T23" fmla="*/ 2147483646 h 5291"/>
                <a:gd name="T24" fmla="*/ 2147483646 w 10000"/>
                <a:gd name="T25" fmla="*/ 2147483646 h 5291"/>
                <a:gd name="T26" fmla="*/ 2147483646 w 10000"/>
                <a:gd name="T27" fmla="*/ 2147483646 h 5291"/>
                <a:gd name="T28" fmla="*/ 2147483646 w 10000"/>
                <a:gd name="T29" fmla="*/ 2147483646 h 5291"/>
                <a:gd name="T30" fmla="*/ 2147483646 w 10000"/>
                <a:gd name="T31" fmla="*/ 2147483646 h 5291"/>
                <a:gd name="T32" fmla="*/ 2147483646 w 10000"/>
                <a:gd name="T33" fmla="*/ 2147483646 h 5291"/>
                <a:gd name="T34" fmla="*/ 2147483646 w 10000"/>
                <a:gd name="T35" fmla="*/ 2147483646 h 5291"/>
                <a:gd name="T36" fmla="*/ 2147483646 w 10000"/>
                <a:gd name="T37" fmla="*/ 2147483646 h 5291"/>
                <a:gd name="T38" fmla="*/ 2147483646 w 10000"/>
                <a:gd name="T39" fmla="*/ 2147483646 h 5291"/>
                <a:gd name="T40" fmla="*/ 2147483646 w 10000"/>
                <a:gd name="T41" fmla="*/ 2147483646 h 5291"/>
                <a:gd name="T42" fmla="*/ 2147483646 w 10000"/>
                <a:gd name="T43" fmla="*/ 2147483646 h 5291"/>
                <a:gd name="T44" fmla="*/ 2147483646 w 10000"/>
                <a:gd name="T45" fmla="*/ 2147483646 h 5291"/>
                <a:gd name="T46" fmla="*/ 2147483646 w 10000"/>
                <a:gd name="T47" fmla="*/ 2147483646 h 5291"/>
                <a:gd name="T48" fmla="*/ 2147483646 w 10000"/>
                <a:gd name="T49" fmla="*/ 2147483646 h 5291"/>
                <a:gd name="T50" fmla="*/ 2147483646 w 10000"/>
                <a:gd name="T51" fmla="*/ 2147483646 h 5291"/>
                <a:gd name="T52" fmla="*/ 2147483646 w 10000"/>
                <a:gd name="T53" fmla="*/ 2147483646 h 5291"/>
                <a:gd name="T54" fmla="*/ 2147483646 w 10000"/>
                <a:gd name="T55" fmla="*/ 2147483646 h 5291"/>
                <a:gd name="T56" fmla="*/ 2147483646 w 10000"/>
                <a:gd name="T57" fmla="*/ 2147483646 h 5291"/>
                <a:gd name="T58" fmla="*/ 2147483646 w 10000"/>
                <a:gd name="T59" fmla="*/ 2147483646 h 5291"/>
                <a:gd name="T60" fmla="*/ 2147483646 w 10000"/>
                <a:gd name="T61" fmla="*/ 2147483646 h 5291"/>
                <a:gd name="T62" fmla="*/ 2147483646 w 10000"/>
                <a:gd name="T63" fmla="*/ 2147483646 h 5291"/>
                <a:gd name="T64" fmla="*/ 2147483646 w 10000"/>
                <a:gd name="T65" fmla="*/ 2147483646 h 5291"/>
                <a:gd name="T66" fmla="*/ 0 w 10000"/>
                <a:gd name="T67" fmla="*/ 2147483646 h 5291"/>
                <a:gd name="T68" fmla="*/ 2147483646 w 10000"/>
                <a:gd name="T69" fmla="*/ 2147483646 h 529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000"/>
                <a:gd name="T106" fmla="*/ 0 h 5291"/>
                <a:gd name="T107" fmla="*/ 10000 w 10000"/>
                <a:gd name="T108" fmla="*/ 5291 h 529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IN"/>
            </a:p>
          </p:txBody>
        </p:sp>
        <p:sp>
          <p:nvSpPr>
            <p:cNvPr id="14" name="Freeform 5">
              <a:extLst>
                <a:ext uri="{FF2B5EF4-FFF2-40B4-BE49-F238E27FC236}">
                  <a16:creationId xmlns:a16="http://schemas.microsoft.com/office/drawing/2014/main" id="{C80F1CEF-3F8D-474F-8F68-53A5D2EB1410}"/>
                </a:ext>
              </a:extLst>
            </p:cNvPr>
            <p:cNvSpPr>
              <a:spLocks/>
            </p:cNvSpPr>
            <p:nvPr/>
          </p:nvSpPr>
          <p:spPr bwMode="gray">
            <a:xfrm rot="-5400000">
              <a:off x="2229164" y="2802490"/>
              <a:ext cx="6054098" cy="1254125"/>
            </a:xfrm>
            <a:custGeom>
              <a:avLst/>
              <a:gdLst>
                <a:gd name="T0" fmla="*/ 0 w 10000"/>
                <a:gd name="T1" fmla="*/ 0 h 8000"/>
                <a:gd name="T2" fmla="*/ 0 w 10000"/>
                <a:gd name="T3" fmla="*/ 2147483646 h 8000"/>
                <a:gd name="T4" fmla="*/ 2147483646 w 10000"/>
                <a:gd name="T5" fmla="*/ 2147483646 h 8000"/>
                <a:gd name="T6" fmla="*/ 2147483646 w 10000"/>
                <a:gd name="T7" fmla="*/ 2147483646 h 8000"/>
                <a:gd name="T8" fmla="*/ 2147483646 w 10000"/>
                <a:gd name="T9" fmla="*/ 2147483646 h 8000"/>
                <a:gd name="T10" fmla="*/ 2147483646 w 10000"/>
                <a:gd name="T11" fmla="*/ 2147483646 h 8000"/>
                <a:gd name="T12" fmla="*/ 2147483646 w 10000"/>
                <a:gd name="T13" fmla="*/ 2147483646 h 8000"/>
                <a:gd name="T14" fmla="*/ 2147483646 w 10000"/>
                <a:gd name="T15" fmla="*/ 2147483646 h 8000"/>
                <a:gd name="T16" fmla="*/ 2147483646 w 10000"/>
                <a:gd name="T17" fmla="*/ 2147483646 h 8000"/>
                <a:gd name="T18" fmla="*/ 2147483646 w 10000"/>
                <a:gd name="T19" fmla="*/ 2147483646 h 8000"/>
                <a:gd name="T20" fmla="*/ 2147483646 w 10000"/>
                <a:gd name="T21" fmla="*/ 2147483646 h 8000"/>
                <a:gd name="T22" fmla="*/ 2147483646 w 10000"/>
                <a:gd name="T23" fmla="*/ 2147483646 h 8000"/>
                <a:gd name="T24" fmla="*/ 2147483646 w 10000"/>
                <a:gd name="T25" fmla="*/ 2147483646 h 8000"/>
                <a:gd name="T26" fmla="*/ 2147483646 w 10000"/>
                <a:gd name="T27" fmla="*/ 2147483646 h 8000"/>
                <a:gd name="T28" fmla="*/ 2147483646 w 10000"/>
                <a:gd name="T29" fmla="*/ 2147483646 h 8000"/>
                <a:gd name="T30" fmla="*/ 2147483646 w 10000"/>
                <a:gd name="T31" fmla="*/ 2147483646 h 8000"/>
                <a:gd name="T32" fmla="*/ 2147483646 w 10000"/>
                <a:gd name="T33" fmla="*/ 2147483646 h 8000"/>
                <a:gd name="T34" fmla="*/ 2147483646 w 10000"/>
                <a:gd name="T35" fmla="*/ 2147483646 h 8000"/>
                <a:gd name="T36" fmla="*/ 2147483646 w 10000"/>
                <a:gd name="T37" fmla="*/ 2147483646 h 8000"/>
                <a:gd name="T38" fmla="*/ 2147483646 w 10000"/>
                <a:gd name="T39" fmla="*/ 2147483646 h 8000"/>
                <a:gd name="T40" fmla="*/ 2147483646 w 10000"/>
                <a:gd name="T41" fmla="*/ 2147483646 h 8000"/>
                <a:gd name="T42" fmla="*/ 2147483646 w 10000"/>
                <a:gd name="T43" fmla="*/ 2147483646 h 8000"/>
                <a:gd name="T44" fmla="*/ 2147483646 w 10000"/>
                <a:gd name="T45" fmla="*/ 2147483646 h 8000"/>
                <a:gd name="T46" fmla="*/ 2147483646 w 10000"/>
                <a:gd name="T47" fmla="*/ 2147483646 h 8000"/>
                <a:gd name="T48" fmla="*/ 2147483646 w 10000"/>
                <a:gd name="T49" fmla="*/ 2147483646 h 8000"/>
                <a:gd name="T50" fmla="*/ 2147483646 w 10000"/>
                <a:gd name="T51" fmla="*/ 2147483646 h 8000"/>
                <a:gd name="T52" fmla="*/ 2147483646 w 10000"/>
                <a:gd name="T53" fmla="*/ 2147483646 h 8000"/>
                <a:gd name="T54" fmla="*/ 2147483646 w 10000"/>
                <a:gd name="T55" fmla="*/ 2147483646 h 8000"/>
                <a:gd name="T56" fmla="*/ 2147483646 w 10000"/>
                <a:gd name="T57" fmla="*/ 2147483646 h 8000"/>
                <a:gd name="T58" fmla="*/ 2147483646 w 10000"/>
                <a:gd name="T59" fmla="*/ 2147483646 h 8000"/>
                <a:gd name="T60" fmla="*/ 2147483646 w 10000"/>
                <a:gd name="T61" fmla="*/ 2147483646 h 8000"/>
                <a:gd name="T62" fmla="*/ 2147483646 w 10000"/>
                <a:gd name="T63" fmla="*/ 2147483646 h 8000"/>
                <a:gd name="T64" fmla="*/ 2147483646 w 10000"/>
                <a:gd name="T65" fmla="*/ 2147483646 h 8000"/>
                <a:gd name="T66" fmla="*/ 2147483646 w 10000"/>
                <a:gd name="T67" fmla="*/ 2147483646 h 8000"/>
                <a:gd name="T68" fmla="*/ 2147483646 w 10000"/>
                <a:gd name="T69" fmla="*/ 2147483646 h 8000"/>
                <a:gd name="T70" fmla="*/ 2147483646 w 10000"/>
                <a:gd name="T71" fmla="*/ 2147483646 h 8000"/>
                <a:gd name="T72" fmla="*/ 2147483646 w 10000"/>
                <a:gd name="T73" fmla="*/ 2147483646 h 8000"/>
                <a:gd name="T74" fmla="*/ 2147483646 w 10000"/>
                <a:gd name="T75" fmla="*/ 2147483646 h 8000"/>
                <a:gd name="T76" fmla="*/ 2147483646 w 10000"/>
                <a:gd name="T77" fmla="*/ 2147483646 h 8000"/>
                <a:gd name="T78" fmla="*/ 2147483646 w 10000"/>
                <a:gd name="T79" fmla="*/ 2147483646 h 8000"/>
                <a:gd name="T80" fmla="*/ 2147483646 w 10000"/>
                <a:gd name="T81" fmla="*/ 2147483646 h 8000"/>
                <a:gd name="T82" fmla="*/ 2147483646 w 10000"/>
                <a:gd name="T83" fmla="*/ 2147483646 h 8000"/>
                <a:gd name="T84" fmla="*/ 2147483646 w 10000"/>
                <a:gd name="T85" fmla="*/ 2147483646 h 8000"/>
                <a:gd name="T86" fmla="*/ 2147483646 w 10000"/>
                <a:gd name="T87" fmla="*/ 2147483646 h 8000"/>
                <a:gd name="T88" fmla="*/ 2147483646 w 10000"/>
                <a:gd name="T89" fmla="*/ 2147483646 h 8000"/>
                <a:gd name="T90" fmla="*/ 2147483646 w 10000"/>
                <a:gd name="T91" fmla="*/ 2147483646 h 8000"/>
                <a:gd name="T92" fmla="*/ 2147483646 w 10000"/>
                <a:gd name="T93" fmla="*/ 2147483646 h 8000"/>
                <a:gd name="T94" fmla="*/ 2147483646 w 10000"/>
                <a:gd name="T95" fmla="*/ 2147483646 h 8000"/>
                <a:gd name="T96" fmla="*/ 0 w 10000"/>
                <a:gd name="T97" fmla="*/ 0 h 800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0000"/>
                <a:gd name="T148" fmla="*/ 0 h 8000"/>
                <a:gd name="T149" fmla="*/ 10000 w 10000"/>
                <a:gd name="T150" fmla="*/ 8000 h 800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0000" h="8000">
                  <a:moveTo>
                    <a:pt x="0" y="0"/>
                  </a:moveTo>
                  <a:lnTo>
                    <a:pt x="0" y="7970"/>
                  </a:lnTo>
                  <a:lnTo>
                    <a:pt x="10000" y="8000"/>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IN"/>
            </a:p>
          </p:txBody>
        </p:sp>
        <p:sp>
          <p:nvSpPr>
            <p:cNvPr id="15" name="Freeform 5">
              <a:extLst>
                <a:ext uri="{FF2B5EF4-FFF2-40B4-BE49-F238E27FC236}">
                  <a16:creationId xmlns:a16="http://schemas.microsoft.com/office/drawing/2014/main" id="{5AF85419-F3D8-48E4-93C5-BEEAAA6081E8}"/>
                </a:ext>
              </a:extLst>
            </p:cNvPr>
            <p:cNvSpPr>
              <a:spLocks noEditPoints="1"/>
            </p:cNvSpPr>
            <p:nvPr/>
          </p:nvSpPr>
          <p:spPr bwMode="gray">
            <a:xfrm>
              <a:off x="0" y="804"/>
              <a:ext cx="12192000" cy="6857499"/>
            </a:xfrm>
            <a:custGeom>
              <a:avLst/>
              <a:gdLst>
                <a:gd name="T0" fmla="*/ 0 w 15356"/>
                <a:gd name="T1" fmla="*/ 0 h 8638"/>
                <a:gd name="T2" fmla="*/ 0 w 15356"/>
                <a:gd name="T3" fmla="*/ 2147483646 h 8638"/>
                <a:gd name="T4" fmla="*/ 2147483646 w 15356"/>
                <a:gd name="T5" fmla="*/ 2147483646 h 8638"/>
                <a:gd name="T6" fmla="*/ 2147483646 w 15356"/>
                <a:gd name="T7" fmla="*/ 0 h 8638"/>
                <a:gd name="T8" fmla="*/ 0 w 15356"/>
                <a:gd name="T9" fmla="*/ 0 h 8638"/>
                <a:gd name="T10" fmla="*/ 2147483646 w 15356"/>
                <a:gd name="T11" fmla="*/ 2147483646 h 8638"/>
                <a:gd name="T12" fmla="*/ 2147483646 w 15356"/>
                <a:gd name="T13" fmla="*/ 2147483646 h 8638"/>
                <a:gd name="T14" fmla="*/ 2147483646 w 15356"/>
                <a:gd name="T15" fmla="*/ 2147483646 h 8638"/>
                <a:gd name="T16" fmla="*/ 2147483646 w 15356"/>
                <a:gd name="T17" fmla="*/ 2147483646 h 8638"/>
                <a:gd name="T18" fmla="*/ 2147483646 w 15356"/>
                <a:gd name="T19" fmla="*/ 2147483646 h 86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356"/>
                <a:gd name="T31" fmla="*/ 0 h 8638"/>
                <a:gd name="T32" fmla="*/ 15356 w 15356"/>
                <a:gd name="T33" fmla="*/ 8638 h 863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IN"/>
            </a:p>
          </p:txBody>
        </p:sp>
      </p:grpSp>
      <p:sp>
        <p:nvSpPr>
          <p:cNvPr id="16" name="Rectangle 15">
            <a:extLst>
              <a:ext uri="{FF2B5EF4-FFF2-40B4-BE49-F238E27FC236}">
                <a16:creationId xmlns:a16="http://schemas.microsoft.com/office/drawing/2014/main" id="{66A61825-0710-42DC-BA72-6D4CE1DA2A7D}"/>
              </a:ext>
            </a:extLst>
          </p:cNvPr>
          <p:cNvSpPr/>
          <p:nvPr/>
        </p:nvSpPr>
        <p:spPr>
          <a:xfrm>
            <a:off x="10437813"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154954" y="1295400"/>
            <a:ext cx="2793159"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5" y="2895600"/>
            <a:ext cx="2793158" cy="312927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7" name="Date Placeholder 4">
            <a:extLst>
              <a:ext uri="{FF2B5EF4-FFF2-40B4-BE49-F238E27FC236}">
                <a16:creationId xmlns:a16="http://schemas.microsoft.com/office/drawing/2014/main" id="{89178686-FBBE-455D-9244-5AE652059627}"/>
              </a:ext>
            </a:extLst>
          </p:cNvPr>
          <p:cNvSpPr>
            <a:spLocks noGrp="1"/>
          </p:cNvSpPr>
          <p:nvPr>
            <p:ph type="dt" sz="half" idx="10"/>
          </p:nvPr>
        </p:nvSpPr>
        <p:spPr/>
        <p:txBody>
          <a:bodyPr/>
          <a:lstStyle>
            <a:lvl1pPr>
              <a:defRPr/>
            </a:lvl1pPr>
          </a:lstStyle>
          <a:p>
            <a:pPr>
              <a:defRPr/>
            </a:pPr>
            <a:fld id="{26E34070-8DBA-4A91-8EFE-CE14C36BBCC4}" type="datetime1">
              <a:rPr lang="en-US"/>
              <a:pPr>
                <a:defRPr/>
              </a:pPr>
              <a:t>2/18/2026</a:t>
            </a:fld>
            <a:endParaRPr lang="en-US" dirty="0"/>
          </a:p>
        </p:txBody>
      </p:sp>
      <p:sp>
        <p:nvSpPr>
          <p:cNvPr id="18" name="Footer Placeholder 5">
            <a:extLst>
              <a:ext uri="{FF2B5EF4-FFF2-40B4-BE49-F238E27FC236}">
                <a16:creationId xmlns:a16="http://schemas.microsoft.com/office/drawing/2014/main" id="{B981302F-4768-4F20-BAD0-07797DCD45B5}"/>
              </a:ext>
            </a:extLst>
          </p:cNvPr>
          <p:cNvSpPr>
            <a:spLocks noGrp="1"/>
          </p:cNvSpPr>
          <p:nvPr>
            <p:ph type="ftr" sz="quarter" idx="11"/>
          </p:nvPr>
        </p:nvSpPr>
        <p:spPr/>
        <p:txBody>
          <a:bodyPr/>
          <a:lstStyle>
            <a:lvl1pPr>
              <a:defRPr/>
            </a:lvl1pPr>
          </a:lstStyle>
          <a:p>
            <a:pPr>
              <a:defRPr/>
            </a:pPr>
            <a:endParaRPr lang="en-US"/>
          </a:p>
        </p:txBody>
      </p:sp>
      <p:sp>
        <p:nvSpPr>
          <p:cNvPr id="19" name="Slide Number Placeholder 6">
            <a:extLst>
              <a:ext uri="{FF2B5EF4-FFF2-40B4-BE49-F238E27FC236}">
                <a16:creationId xmlns:a16="http://schemas.microsoft.com/office/drawing/2014/main" id="{C60C1505-D541-48AC-B2A2-6A7180074A03}"/>
              </a:ext>
            </a:extLst>
          </p:cNvPr>
          <p:cNvSpPr>
            <a:spLocks noGrp="1"/>
          </p:cNvSpPr>
          <p:nvPr>
            <p:ph type="sldNum" sz="quarter" idx="12"/>
          </p:nvPr>
        </p:nvSpPr>
        <p:spPr/>
        <p:txBody>
          <a:bodyPr/>
          <a:lstStyle>
            <a:lvl1pPr>
              <a:defRPr smtClean="0"/>
            </a:lvl1pPr>
          </a:lstStyle>
          <a:p>
            <a:pPr>
              <a:defRPr/>
            </a:pPr>
            <a:fld id="{91DFFFB3-EBE7-45DD-B7A0-9E85AA48A38C}" type="slidenum">
              <a:rPr lang="en-US" altLang="en-US"/>
              <a:pPr>
                <a:defRPr/>
              </a:pPr>
              <a:t>‹#›</a:t>
            </a:fld>
            <a:endParaRPr lang="en-US" altLang="en-US"/>
          </a:p>
        </p:txBody>
      </p:sp>
    </p:spTree>
    <p:extLst>
      <p:ext uri="{BB962C8B-B14F-4D97-AF65-F5344CB8AC3E}">
        <p14:creationId xmlns:p14="http://schemas.microsoft.com/office/powerpoint/2010/main" val="4926689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5" name="Group 19">
            <a:extLst>
              <a:ext uri="{FF2B5EF4-FFF2-40B4-BE49-F238E27FC236}">
                <a16:creationId xmlns:a16="http://schemas.microsoft.com/office/drawing/2014/main" id="{DB7DFE3F-DB44-4F62-B459-445652640270}"/>
              </a:ext>
            </a:extLst>
          </p:cNvPr>
          <p:cNvGrpSpPr>
            <a:grpSpLocks/>
          </p:cNvGrpSpPr>
          <p:nvPr/>
        </p:nvGrpSpPr>
        <p:grpSpPr bwMode="auto">
          <a:xfrm>
            <a:off x="0" y="-1588"/>
            <a:ext cx="12192000" cy="6865938"/>
            <a:chOff x="0" y="-2373"/>
            <a:chExt cx="12192000" cy="6867027"/>
          </a:xfrm>
        </p:grpSpPr>
        <p:sp>
          <p:nvSpPr>
            <p:cNvPr id="6" name="Rectangle 5">
              <a:extLst>
                <a:ext uri="{FF2B5EF4-FFF2-40B4-BE49-F238E27FC236}">
                  <a16:creationId xmlns:a16="http://schemas.microsoft.com/office/drawing/2014/main" id="{2163806D-3061-4C12-B688-209ACD38E0EC}"/>
                </a:ext>
              </a:extLst>
            </p:cNvPr>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 name="Oval 6">
              <a:extLst>
                <a:ext uri="{FF2B5EF4-FFF2-40B4-BE49-F238E27FC236}">
                  <a16:creationId xmlns:a16="http://schemas.microsoft.com/office/drawing/2014/main" id="{16B70DC8-6A36-46B7-95EB-C92CF1BEA068}"/>
                </a:ext>
              </a:extLst>
            </p:cNvPr>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a:extLst>
                <a:ext uri="{FF2B5EF4-FFF2-40B4-BE49-F238E27FC236}">
                  <a16:creationId xmlns:a16="http://schemas.microsoft.com/office/drawing/2014/main" id="{F9253B2E-A213-4D0F-82EF-1FC7AB09D475}"/>
                </a:ext>
              </a:extLst>
            </p:cNvPr>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a:extLst>
                <a:ext uri="{FF2B5EF4-FFF2-40B4-BE49-F238E27FC236}">
                  <a16:creationId xmlns:a16="http://schemas.microsoft.com/office/drawing/2014/main" id="{2357E34C-AF17-43E2-8C66-29907E77BBEE}"/>
                </a:ext>
              </a:extLst>
            </p:cNvPr>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a:extLst>
                <a:ext uri="{FF2B5EF4-FFF2-40B4-BE49-F238E27FC236}">
                  <a16:creationId xmlns:a16="http://schemas.microsoft.com/office/drawing/2014/main" id="{2BEF9C91-DEFC-418A-97F4-5E501E567DCB}"/>
                </a:ext>
              </a:extLst>
            </p:cNvPr>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a:extLst>
                <a:ext uri="{FF2B5EF4-FFF2-40B4-BE49-F238E27FC236}">
                  <a16:creationId xmlns:a16="http://schemas.microsoft.com/office/drawing/2014/main" id="{F7CD2C05-E37B-4825-BF38-1F0E2FB62407}"/>
                </a:ext>
              </a:extLst>
            </p:cNvPr>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FE64C824-D7C6-4734-B4A9-3ACFC59F71FD}"/>
                </a:ext>
              </a:extLst>
            </p:cNvPr>
            <p:cNvSpPr/>
            <p:nvPr/>
          </p:nvSpPr>
          <p:spPr>
            <a:xfrm>
              <a:off x="6172200" y="402504"/>
              <a:ext cx="5595938" cy="605409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5">
              <a:extLst>
                <a:ext uri="{FF2B5EF4-FFF2-40B4-BE49-F238E27FC236}">
                  <a16:creationId xmlns:a16="http://schemas.microsoft.com/office/drawing/2014/main" id="{1AE4552F-4C54-4B5C-A493-7F9354BDD3EA}"/>
                </a:ext>
              </a:extLst>
            </p:cNvPr>
            <p:cNvSpPr>
              <a:spLocks/>
            </p:cNvSpPr>
            <p:nvPr/>
          </p:nvSpPr>
          <p:spPr bwMode="gray">
            <a:xfrm rot="-5400000">
              <a:off x="3295170" y="2801697"/>
              <a:ext cx="6054098" cy="1255712"/>
            </a:xfrm>
            <a:custGeom>
              <a:avLst/>
              <a:gdLst>
                <a:gd name="T0" fmla="*/ 0 w 10000"/>
                <a:gd name="T1" fmla="*/ 0 h 8000"/>
                <a:gd name="T2" fmla="*/ 0 w 10000"/>
                <a:gd name="T3" fmla="*/ 2147483646 h 8000"/>
                <a:gd name="T4" fmla="*/ 2147483646 w 10000"/>
                <a:gd name="T5" fmla="*/ 2147483646 h 8000"/>
                <a:gd name="T6" fmla="*/ 2147483646 w 10000"/>
                <a:gd name="T7" fmla="*/ 2147483646 h 8000"/>
                <a:gd name="T8" fmla="*/ 2147483646 w 10000"/>
                <a:gd name="T9" fmla="*/ 2147483646 h 8000"/>
                <a:gd name="T10" fmla="*/ 2147483646 w 10000"/>
                <a:gd name="T11" fmla="*/ 2147483646 h 8000"/>
                <a:gd name="T12" fmla="*/ 2147483646 w 10000"/>
                <a:gd name="T13" fmla="*/ 2147483646 h 8000"/>
                <a:gd name="T14" fmla="*/ 2147483646 w 10000"/>
                <a:gd name="T15" fmla="*/ 2147483646 h 8000"/>
                <a:gd name="T16" fmla="*/ 2147483646 w 10000"/>
                <a:gd name="T17" fmla="*/ 2147483646 h 8000"/>
                <a:gd name="T18" fmla="*/ 2147483646 w 10000"/>
                <a:gd name="T19" fmla="*/ 2147483646 h 8000"/>
                <a:gd name="T20" fmla="*/ 2147483646 w 10000"/>
                <a:gd name="T21" fmla="*/ 2147483646 h 8000"/>
                <a:gd name="T22" fmla="*/ 2147483646 w 10000"/>
                <a:gd name="T23" fmla="*/ 2147483646 h 8000"/>
                <a:gd name="T24" fmla="*/ 2147483646 w 10000"/>
                <a:gd name="T25" fmla="*/ 2147483646 h 8000"/>
                <a:gd name="T26" fmla="*/ 2147483646 w 10000"/>
                <a:gd name="T27" fmla="*/ 2147483646 h 8000"/>
                <a:gd name="T28" fmla="*/ 2147483646 w 10000"/>
                <a:gd name="T29" fmla="*/ 2147483646 h 8000"/>
                <a:gd name="T30" fmla="*/ 2147483646 w 10000"/>
                <a:gd name="T31" fmla="*/ 2147483646 h 8000"/>
                <a:gd name="T32" fmla="*/ 2147483646 w 10000"/>
                <a:gd name="T33" fmla="*/ 2147483646 h 8000"/>
                <a:gd name="T34" fmla="*/ 2147483646 w 10000"/>
                <a:gd name="T35" fmla="*/ 2147483646 h 8000"/>
                <a:gd name="T36" fmla="*/ 2147483646 w 10000"/>
                <a:gd name="T37" fmla="*/ 2147483646 h 8000"/>
                <a:gd name="T38" fmla="*/ 2147483646 w 10000"/>
                <a:gd name="T39" fmla="*/ 2147483646 h 8000"/>
                <a:gd name="T40" fmla="*/ 2147483646 w 10000"/>
                <a:gd name="T41" fmla="*/ 2147483646 h 8000"/>
                <a:gd name="T42" fmla="*/ 2147483646 w 10000"/>
                <a:gd name="T43" fmla="*/ 2147483646 h 8000"/>
                <a:gd name="T44" fmla="*/ 2147483646 w 10000"/>
                <a:gd name="T45" fmla="*/ 2147483646 h 8000"/>
                <a:gd name="T46" fmla="*/ 2147483646 w 10000"/>
                <a:gd name="T47" fmla="*/ 2147483646 h 8000"/>
                <a:gd name="T48" fmla="*/ 2147483646 w 10000"/>
                <a:gd name="T49" fmla="*/ 2147483646 h 8000"/>
                <a:gd name="T50" fmla="*/ 2147483646 w 10000"/>
                <a:gd name="T51" fmla="*/ 2147483646 h 8000"/>
                <a:gd name="T52" fmla="*/ 2147483646 w 10000"/>
                <a:gd name="T53" fmla="*/ 2147483646 h 8000"/>
                <a:gd name="T54" fmla="*/ 2147483646 w 10000"/>
                <a:gd name="T55" fmla="*/ 2147483646 h 8000"/>
                <a:gd name="T56" fmla="*/ 2147483646 w 10000"/>
                <a:gd name="T57" fmla="*/ 2147483646 h 8000"/>
                <a:gd name="T58" fmla="*/ 2147483646 w 10000"/>
                <a:gd name="T59" fmla="*/ 2147483646 h 8000"/>
                <a:gd name="T60" fmla="*/ 2147483646 w 10000"/>
                <a:gd name="T61" fmla="*/ 2147483646 h 8000"/>
                <a:gd name="T62" fmla="*/ 2147483646 w 10000"/>
                <a:gd name="T63" fmla="*/ 2147483646 h 8000"/>
                <a:gd name="T64" fmla="*/ 2147483646 w 10000"/>
                <a:gd name="T65" fmla="*/ 2147483646 h 8000"/>
                <a:gd name="T66" fmla="*/ 2147483646 w 10000"/>
                <a:gd name="T67" fmla="*/ 2147483646 h 8000"/>
                <a:gd name="T68" fmla="*/ 2147483646 w 10000"/>
                <a:gd name="T69" fmla="*/ 2147483646 h 8000"/>
                <a:gd name="T70" fmla="*/ 2147483646 w 10000"/>
                <a:gd name="T71" fmla="*/ 2147483646 h 8000"/>
                <a:gd name="T72" fmla="*/ 2147483646 w 10000"/>
                <a:gd name="T73" fmla="*/ 2147483646 h 8000"/>
                <a:gd name="T74" fmla="*/ 2147483646 w 10000"/>
                <a:gd name="T75" fmla="*/ 2147483646 h 8000"/>
                <a:gd name="T76" fmla="*/ 2147483646 w 10000"/>
                <a:gd name="T77" fmla="*/ 2147483646 h 8000"/>
                <a:gd name="T78" fmla="*/ 2147483646 w 10000"/>
                <a:gd name="T79" fmla="*/ 2147483646 h 8000"/>
                <a:gd name="T80" fmla="*/ 2147483646 w 10000"/>
                <a:gd name="T81" fmla="*/ 2147483646 h 8000"/>
                <a:gd name="T82" fmla="*/ 2147483646 w 10000"/>
                <a:gd name="T83" fmla="*/ 2147483646 h 8000"/>
                <a:gd name="T84" fmla="*/ 2147483646 w 10000"/>
                <a:gd name="T85" fmla="*/ 2147483646 h 8000"/>
                <a:gd name="T86" fmla="*/ 2147483646 w 10000"/>
                <a:gd name="T87" fmla="*/ 2147483646 h 8000"/>
                <a:gd name="T88" fmla="*/ 2147483646 w 10000"/>
                <a:gd name="T89" fmla="*/ 2147483646 h 8000"/>
                <a:gd name="T90" fmla="*/ 2147483646 w 10000"/>
                <a:gd name="T91" fmla="*/ 2147483646 h 8000"/>
                <a:gd name="T92" fmla="*/ 2147483646 w 10000"/>
                <a:gd name="T93" fmla="*/ 2147483646 h 8000"/>
                <a:gd name="T94" fmla="*/ 2147483646 w 10000"/>
                <a:gd name="T95" fmla="*/ 2147483646 h 8000"/>
                <a:gd name="T96" fmla="*/ 0 w 10000"/>
                <a:gd name="T97" fmla="*/ 0 h 800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0000"/>
                <a:gd name="T148" fmla="*/ 0 h 8000"/>
                <a:gd name="T149" fmla="*/ 10000 w 10000"/>
                <a:gd name="T150" fmla="*/ 8000 h 800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0000" h="8000">
                  <a:moveTo>
                    <a:pt x="0" y="0"/>
                  </a:moveTo>
                  <a:lnTo>
                    <a:pt x="0" y="7970"/>
                  </a:lnTo>
                  <a:lnTo>
                    <a:pt x="10000" y="8000"/>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IN"/>
            </a:p>
          </p:txBody>
        </p:sp>
        <p:sp>
          <p:nvSpPr>
            <p:cNvPr id="14" name="Freeform 5">
              <a:extLst>
                <a:ext uri="{FF2B5EF4-FFF2-40B4-BE49-F238E27FC236}">
                  <a16:creationId xmlns:a16="http://schemas.microsoft.com/office/drawing/2014/main" id="{4591538A-7AB6-4419-BAB1-3FF34001DE59}"/>
                </a:ext>
              </a:extLst>
            </p:cNvPr>
            <p:cNvSpPr>
              <a:spLocks/>
            </p:cNvSpPr>
            <p:nvPr/>
          </p:nvSpPr>
          <p:spPr bwMode="gray">
            <a:xfrm rot="-5677511">
              <a:off x="4203438" y="1825165"/>
              <a:ext cx="3299348" cy="441325"/>
            </a:xfrm>
            <a:custGeom>
              <a:avLst/>
              <a:gdLst>
                <a:gd name="T0" fmla="*/ 2147483646 w 10000"/>
                <a:gd name="T1" fmla="*/ 2147483646 h 5291"/>
                <a:gd name="T2" fmla="*/ 2147483646 w 10000"/>
                <a:gd name="T3" fmla="*/ 2147483646 h 5291"/>
                <a:gd name="T4" fmla="*/ 2147483646 w 10000"/>
                <a:gd name="T5" fmla="*/ 0 h 5291"/>
                <a:gd name="T6" fmla="*/ 2147483646 w 10000"/>
                <a:gd name="T7" fmla="*/ 2147483646 h 5291"/>
                <a:gd name="T8" fmla="*/ 2147483646 w 10000"/>
                <a:gd name="T9" fmla="*/ 2147483646 h 5291"/>
                <a:gd name="T10" fmla="*/ 2147483646 w 10000"/>
                <a:gd name="T11" fmla="*/ 2147483646 h 5291"/>
                <a:gd name="T12" fmla="*/ 2147483646 w 10000"/>
                <a:gd name="T13" fmla="*/ 2147483646 h 5291"/>
                <a:gd name="T14" fmla="*/ 2147483646 w 10000"/>
                <a:gd name="T15" fmla="*/ 2147483646 h 5291"/>
                <a:gd name="T16" fmla="*/ 2147483646 w 10000"/>
                <a:gd name="T17" fmla="*/ 2147483646 h 5291"/>
                <a:gd name="T18" fmla="*/ 2147483646 w 10000"/>
                <a:gd name="T19" fmla="*/ 2147483646 h 5291"/>
                <a:gd name="T20" fmla="*/ 2147483646 w 10000"/>
                <a:gd name="T21" fmla="*/ 2147483646 h 5291"/>
                <a:gd name="T22" fmla="*/ 2147483646 w 10000"/>
                <a:gd name="T23" fmla="*/ 2147483646 h 5291"/>
                <a:gd name="T24" fmla="*/ 2147483646 w 10000"/>
                <a:gd name="T25" fmla="*/ 2147483646 h 5291"/>
                <a:gd name="T26" fmla="*/ 2147483646 w 10000"/>
                <a:gd name="T27" fmla="*/ 2147483646 h 5291"/>
                <a:gd name="T28" fmla="*/ 2147483646 w 10000"/>
                <a:gd name="T29" fmla="*/ 2147483646 h 5291"/>
                <a:gd name="T30" fmla="*/ 2147483646 w 10000"/>
                <a:gd name="T31" fmla="*/ 2147483646 h 5291"/>
                <a:gd name="T32" fmla="*/ 2147483646 w 10000"/>
                <a:gd name="T33" fmla="*/ 2147483646 h 5291"/>
                <a:gd name="T34" fmla="*/ 2147483646 w 10000"/>
                <a:gd name="T35" fmla="*/ 2147483646 h 5291"/>
                <a:gd name="T36" fmla="*/ 2147483646 w 10000"/>
                <a:gd name="T37" fmla="*/ 2147483646 h 5291"/>
                <a:gd name="T38" fmla="*/ 2147483646 w 10000"/>
                <a:gd name="T39" fmla="*/ 2147483646 h 5291"/>
                <a:gd name="T40" fmla="*/ 2147483646 w 10000"/>
                <a:gd name="T41" fmla="*/ 2147483646 h 5291"/>
                <a:gd name="T42" fmla="*/ 2147483646 w 10000"/>
                <a:gd name="T43" fmla="*/ 2147483646 h 5291"/>
                <a:gd name="T44" fmla="*/ 2147483646 w 10000"/>
                <a:gd name="T45" fmla="*/ 2147483646 h 5291"/>
                <a:gd name="T46" fmla="*/ 2147483646 w 10000"/>
                <a:gd name="T47" fmla="*/ 2147483646 h 5291"/>
                <a:gd name="T48" fmla="*/ 2147483646 w 10000"/>
                <a:gd name="T49" fmla="*/ 2147483646 h 5291"/>
                <a:gd name="T50" fmla="*/ 2147483646 w 10000"/>
                <a:gd name="T51" fmla="*/ 2147483646 h 5291"/>
                <a:gd name="T52" fmla="*/ 2147483646 w 10000"/>
                <a:gd name="T53" fmla="*/ 2147483646 h 5291"/>
                <a:gd name="T54" fmla="*/ 2147483646 w 10000"/>
                <a:gd name="T55" fmla="*/ 2147483646 h 5291"/>
                <a:gd name="T56" fmla="*/ 2147483646 w 10000"/>
                <a:gd name="T57" fmla="*/ 2147483646 h 5291"/>
                <a:gd name="T58" fmla="*/ 2147483646 w 10000"/>
                <a:gd name="T59" fmla="*/ 2147483646 h 5291"/>
                <a:gd name="T60" fmla="*/ 2147483646 w 10000"/>
                <a:gd name="T61" fmla="*/ 2147483646 h 5291"/>
                <a:gd name="T62" fmla="*/ 2147483646 w 10000"/>
                <a:gd name="T63" fmla="*/ 2147483646 h 5291"/>
                <a:gd name="T64" fmla="*/ 2147483646 w 10000"/>
                <a:gd name="T65" fmla="*/ 2147483646 h 5291"/>
                <a:gd name="T66" fmla="*/ 0 w 10000"/>
                <a:gd name="T67" fmla="*/ 2147483646 h 5291"/>
                <a:gd name="T68" fmla="*/ 2147483646 w 10000"/>
                <a:gd name="T69" fmla="*/ 2147483646 h 529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000"/>
                <a:gd name="T106" fmla="*/ 0 h 5291"/>
                <a:gd name="T107" fmla="*/ 10000 w 10000"/>
                <a:gd name="T108" fmla="*/ 5291 h 529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IN"/>
            </a:p>
          </p:txBody>
        </p:sp>
        <p:sp>
          <p:nvSpPr>
            <p:cNvPr id="15" name="Freeform 5">
              <a:extLst>
                <a:ext uri="{FF2B5EF4-FFF2-40B4-BE49-F238E27FC236}">
                  <a16:creationId xmlns:a16="http://schemas.microsoft.com/office/drawing/2014/main" id="{B5666F08-33EE-4D90-B681-CC0BD309528D}"/>
                </a:ext>
              </a:extLst>
            </p:cNvPr>
            <p:cNvSpPr>
              <a:spLocks noEditPoints="1"/>
            </p:cNvSpPr>
            <p:nvPr/>
          </p:nvSpPr>
          <p:spPr bwMode="gray">
            <a:xfrm>
              <a:off x="0" y="804"/>
              <a:ext cx="12192000" cy="6857499"/>
            </a:xfrm>
            <a:custGeom>
              <a:avLst/>
              <a:gdLst>
                <a:gd name="T0" fmla="*/ 0 w 15356"/>
                <a:gd name="T1" fmla="*/ 0 h 8638"/>
                <a:gd name="T2" fmla="*/ 0 w 15356"/>
                <a:gd name="T3" fmla="*/ 2147483646 h 8638"/>
                <a:gd name="T4" fmla="*/ 2147483646 w 15356"/>
                <a:gd name="T5" fmla="*/ 2147483646 h 8638"/>
                <a:gd name="T6" fmla="*/ 2147483646 w 15356"/>
                <a:gd name="T7" fmla="*/ 0 h 8638"/>
                <a:gd name="T8" fmla="*/ 0 w 15356"/>
                <a:gd name="T9" fmla="*/ 0 h 8638"/>
                <a:gd name="T10" fmla="*/ 2147483646 w 15356"/>
                <a:gd name="T11" fmla="*/ 2147483646 h 8638"/>
                <a:gd name="T12" fmla="*/ 2147483646 w 15356"/>
                <a:gd name="T13" fmla="*/ 2147483646 h 8638"/>
                <a:gd name="T14" fmla="*/ 2147483646 w 15356"/>
                <a:gd name="T15" fmla="*/ 2147483646 h 8638"/>
                <a:gd name="T16" fmla="*/ 2147483646 w 15356"/>
                <a:gd name="T17" fmla="*/ 2147483646 h 8638"/>
                <a:gd name="T18" fmla="*/ 2147483646 w 15356"/>
                <a:gd name="T19" fmla="*/ 2147483646 h 86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356"/>
                <a:gd name="T31" fmla="*/ 0 h 8638"/>
                <a:gd name="T32" fmla="*/ 15356 w 15356"/>
                <a:gd name="T33" fmla="*/ 8638 h 863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IN"/>
            </a:p>
          </p:txBody>
        </p:sp>
      </p:grpSp>
      <p:sp>
        <p:nvSpPr>
          <p:cNvPr id="16" name="Rectangle 15">
            <a:extLst>
              <a:ext uri="{FF2B5EF4-FFF2-40B4-BE49-F238E27FC236}">
                <a16:creationId xmlns:a16="http://schemas.microsoft.com/office/drawing/2014/main" id="{041BEFD0-59F4-4CEE-99A7-0921D2B97C01}"/>
              </a:ext>
            </a:extLst>
          </p:cNvPr>
          <p:cNvSpPr/>
          <p:nvPr/>
        </p:nvSpPr>
        <p:spPr>
          <a:xfrm>
            <a:off x="10437813"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153907" y="1693332"/>
            <a:ext cx="3860260" cy="173566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7" name="Date Placeholder 4">
            <a:extLst>
              <a:ext uri="{FF2B5EF4-FFF2-40B4-BE49-F238E27FC236}">
                <a16:creationId xmlns:a16="http://schemas.microsoft.com/office/drawing/2014/main" id="{572C4D4C-13B6-4D44-8F1F-0E3A107BAF20}"/>
              </a:ext>
            </a:extLst>
          </p:cNvPr>
          <p:cNvSpPr>
            <a:spLocks noGrp="1"/>
          </p:cNvSpPr>
          <p:nvPr>
            <p:ph type="dt" sz="half" idx="10"/>
          </p:nvPr>
        </p:nvSpPr>
        <p:spPr/>
        <p:txBody>
          <a:bodyPr/>
          <a:lstStyle>
            <a:lvl1pPr>
              <a:defRPr/>
            </a:lvl1pPr>
          </a:lstStyle>
          <a:p>
            <a:pPr>
              <a:defRPr/>
            </a:pPr>
            <a:fld id="{528F42B3-FBDA-4461-B513-10D91D5D6F92}" type="datetime1">
              <a:rPr lang="en-US"/>
              <a:pPr>
                <a:defRPr/>
              </a:pPr>
              <a:t>2/18/2026</a:t>
            </a:fld>
            <a:endParaRPr lang="en-US" dirty="0"/>
          </a:p>
        </p:txBody>
      </p:sp>
      <p:sp>
        <p:nvSpPr>
          <p:cNvPr id="18" name="Footer Placeholder 5">
            <a:extLst>
              <a:ext uri="{FF2B5EF4-FFF2-40B4-BE49-F238E27FC236}">
                <a16:creationId xmlns:a16="http://schemas.microsoft.com/office/drawing/2014/main" id="{02CC1B1B-4B8B-4F1D-BDA7-54DBFC865F2E}"/>
              </a:ext>
            </a:extLst>
          </p:cNvPr>
          <p:cNvSpPr>
            <a:spLocks noGrp="1"/>
          </p:cNvSpPr>
          <p:nvPr>
            <p:ph type="ftr" sz="quarter" idx="11"/>
          </p:nvPr>
        </p:nvSpPr>
        <p:spPr/>
        <p:txBody>
          <a:bodyPr/>
          <a:lstStyle>
            <a:lvl1pPr>
              <a:defRPr/>
            </a:lvl1pPr>
          </a:lstStyle>
          <a:p>
            <a:pPr>
              <a:defRPr/>
            </a:pPr>
            <a:endParaRPr lang="en-US"/>
          </a:p>
        </p:txBody>
      </p:sp>
      <p:sp>
        <p:nvSpPr>
          <p:cNvPr id="19" name="Slide Number Placeholder 6">
            <a:extLst>
              <a:ext uri="{FF2B5EF4-FFF2-40B4-BE49-F238E27FC236}">
                <a16:creationId xmlns:a16="http://schemas.microsoft.com/office/drawing/2014/main" id="{257E5AE4-8877-450C-9720-406722581161}"/>
              </a:ext>
            </a:extLst>
          </p:cNvPr>
          <p:cNvSpPr>
            <a:spLocks noGrp="1"/>
          </p:cNvSpPr>
          <p:nvPr>
            <p:ph type="sldNum" sz="quarter" idx="12"/>
          </p:nvPr>
        </p:nvSpPr>
        <p:spPr/>
        <p:txBody>
          <a:bodyPr/>
          <a:lstStyle>
            <a:lvl1pPr>
              <a:defRPr smtClean="0"/>
            </a:lvl1pPr>
          </a:lstStyle>
          <a:p>
            <a:pPr>
              <a:defRPr/>
            </a:pPr>
            <a:fld id="{D9BB9A61-49DF-40C2-8CC2-4CB3A2DF5072}" type="slidenum">
              <a:rPr lang="en-US" altLang="en-US"/>
              <a:pPr>
                <a:defRPr/>
              </a:pPr>
              <a:t>‹#›</a:t>
            </a:fld>
            <a:endParaRPr lang="en-US" altLang="en-US"/>
          </a:p>
        </p:txBody>
      </p:sp>
    </p:spTree>
    <p:extLst>
      <p:ext uri="{BB962C8B-B14F-4D97-AF65-F5344CB8AC3E}">
        <p14:creationId xmlns:p14="http://schemas.microsoft.com/office/powerpoint/2010/main" val="15960056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8">
            <a:extLst>
              <a:ext uri="{FF2B5EF4-FFF2-40B4-BE49-F238E27FC236}">
                <a16:creationId xmlns:a16="http://schemas.microsoft.com/office/drawing/2014/main" id="{C730B9BE-0145-406A-8B67-B7FD32291F82}"/>
              </a:ext>
            </a:extLst>
          </p:cNvPr>
          <p:cNvGrpSpPr>
            <a:grpSpLocks/>
          </p:cNvGrpSpPr>
          <p:nvPr/>
        </p:nvGrpSpPr>
        <p:grpSpPr bwMode="auto">
          <a:xfrm>
            <a:off x="0" y="-1588"/>
            <a:ext cx="12192000" cy="6865938"/>
            <a:chOff x="0" y="-2373"/>
            <a:chExt cx="12192000" cy="6867027"/>
          </a:xfrm>
        </p:grpSpPr>
        <p:sp>
          <p:nvSpPr>
            <p:cNvPr id="26" name="Rectangle 25">
              <a:extLst>
                <a:ext uri="{FF2B5EF4-FFF2-40B4-BE49-F238E27FC236}">
                  <a16:creationId xmlns:a16="http://schemas.microsoft.com/office/drawing/2014/main" id="{913FE5E4-3272-4044-8A7C-0F1B83031452}"/>
                </a:ext>
              </a:extLst>
            </p:cNvPr>
            <p:cNvSpPr/>
            <p:nvPr/>
          </p:nvSpPr>
          <p:spPr>
            <a:xfrm>
              <a:off x="0" y="0"/>
              <a:ext cx="12192000" cy="6858000"/>
            </a:xfrm>
            <a:prstGeom prst="rect">
              <a:avLst/>
            </a:prstGeom>
            <a:blipFill>
              <a:blip r:embed="rId19">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a:extLst>
                <a:ext uri="{FF2B5EF4-FFF2-40B4-BE49-F238E27FC236}">
                  <a16:creationId xmlns:a16="http://schemas.microsoft.com/office/drawing/2014/main" id="{15B65B54-8092-4B0C-A3FF-724B00181EEB}"/>
                </a:ext>
              </a:extLst>
            </p:cNvPr>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a:extLst>
                <a:ext uri="{FF2B5EF4-FFF2-40B4-BE49-F238E27FC236}">
                  <a16:creationId xmlns:a16="http://schemas.microsoft.com/office/drawing/2014/main" id="{61447CCC-DC92-4949-98B8-2F8792F29E3D}"/>
                </a:ext>
              </a:extLst>
            </p:cNvPr>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a:extLst>
                <a:ext uri="{FF2B5EF4-FFF2-40B4-BE49-F238E27FC236}">
                  <a16:creationId xmlns:a16="http://schemas.microsoft.com/office/drawing/2014/main" id="{DF16EFC7-9654-43F9-A1F0-0A56E833D1BA}"/>
                </a:ext>
              </a:extLst>
            </p:cNvPr>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a:extLst>
                <a:ext uri="{FF2B5EF4-FFF2-40B4-BE49-F238E27FC236}">
                  <a16:creationId xmlns:a16="http://schemas.microsoft.com/office/drawing/2014/main" id="{2A99898A-6783-44D2-8134-DE1A26712206}"/>
                </a:ext>
              </a:extLst>
            </p:cNvPr>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a:extLst>
                <a:ext uri="{FF2B5EF4-FFF2-40B4-BE49-F238E27FC236}">
                  <a16:creationId xmlns:a16="http://schemas.microsoft.com/office/drawing/2014/main" id="{5340927B-1AF5-47E8-8142-11EEECF959E8}"/>
                </a:ext>
              </a:extLst>
            </p:cNvPr>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51" name="Freeform 5">
              <a:extLst>
                <a:ext uri="{FF2B5EF4-FFF2-40B4-BE49-F238E27FC236}">
                  <a16:creationId xmlns:a16="http://schemas.microsoft.com/office/drawing/2014/main" id="{328C0290-40E3-4CA2-8C98-FB2410F48F88}"/>
                </a:ext>
              </a:extLst>
            </p:cNvPr>
            <p:cNvSpPr>
              <a:spLocks/>
            </p:cNvSpPr>
            <p:nvPr/>
          </p:nvSpPr>
          <p:spPr bwMode="gray">
            <a:xfrm rot="-589932">
              <a:off x="8491538" y="1798139"/>
              <a:ext cx="3298825" cy="439807"/>
            </a:xfrm>
            <a:custGeom>
              <a:avLst/>
              <a:gdLst>
                <a:gd name="T0" fmla="*/ 2147483646 w 10000"/>
                <a:gd name="T1" fmla="*/ 2147483646 h 5291"/>
                <a:gd name="T2" fmla="*/ 2147483646 w 10000"/>
                <a:gd name="T3" fmla="*/ 2147483646 h 5291"/>
                <a:gd name="T4" fmla="*/ 2147483646 w 10000"/>
                <a:gd name="T5" fmla="*/ 0 h 5291"/>
                <a:gd name="T6" fmla="*/ 2147483646 w 10000"/>
                <a:gd name="T7" fmla="*/ 2147483646 h 5291"/>
                <a:gd name="T8" fmla="*/ 2147483646 w 10000"/>
                <a:gd name="T9" fmla="*/ 2147483646 h 5291"/>
                <a:gd name="T10" fmla="*/ 2147483646 w 10000"/>
                <a:gd name="T11" fmla="*/ 2147483646 h 5291"/>
                <a:gd name="T12" fmla="*/ 2147483646 w 10000"/>
                <a:gd name="T13" fmla="*/ 2147483646 h 5291"/>
                <a:gd name="T14" fmla="*/ 2147483646 w 10000"/>
                <a:gd name="T15" fmla="*/ 2147483646 h 5291"/>
                <a:gd name="T16" fmla="*/ 2147483646 w 10000"/>
                <a:gd name="T17" fmla="*/ 2147483646 h 5291"/>
                <a:gd name="T18" fmla="*/ 2147483646 w 10000"/>
                <a:gd name="T19" fmla="*/ 2147483646 h 5291"/>
                <a:gd name="T20" fmla="*/ 2147483646 w 10000"/>
                <a:gd name="T21" fmla="*/ 2147483646 h 5291"/>
                <a:gd name="T22" fmla="*/ 2147483646 w 10000"/>
                <a:gd name="T23" fmla="*/ 2147483646 h 5291"/>
                <a:gd name="T24" fmla="*/ 2147483646 w 10000"/>
                <a:gd name="T25" fmla="*/ 2147483646 h 5291"/>
                <a:gd name="T26" fmla="*/ 2147483646 w 10000"/>
                <a:gd name="T27" fmla="*/ 2147483646 h 5291"/>
                <a:gd name="T28" fmla="*/ 2147483646 w 10000"/>
                <a:gd name="T29" fmla="*/ 2147483646 h 5291"/>
                <a:gd name="T30" fmla="*/ 2147483646 w 10000"/>
                <a:gd name="T31" fmla="*/ 2147483646 h 5291"/>
                <a:gd name="T32" fmla="*/ 2147483646 w 10000"/>
                <a:gd name="T33" fmla="*/ 2147483646 h 5291"/>
                <a:gd name="T34" fmla="*/ 2147483646 w 10000"/>
                <a:gd name="T35" fmla="*/ 2147483646 h 5291"/>
                <a:gd name="T36" fmla="*/ 2147483646 w 10000"/>
                <a:gd name="T37" fmla="*/ 2147483646 h 5291"/>
                <a:gd name="T38" fmla="*/ 2147483646 w 10000"/>
                <a:gd name="T39" fmla="*/ 2147483646 h 5291"/>
                <a:gd name="T40" fmla="*/ 2147483646 w 10000"/>
                <a:gd name="T41" fmla="*/ 2147483646 h 5291"/>
                <a:gd name="T42" fmla="*/ 2147483646 w 10000"/>
                <a:gd name="T43" fmla="*/ 2147483646 h 5291"/>
                <a:gd name="T44" fmla="*/ 2147483646 w 10000"/>
                <a:gd name="T45" fmla="*/ 2147483646 h 5291"/>
                <a:gd name="T46" fmla="*/ 2147483646 w 10000"/>
                <a:gd name="T47" fmla="*/ 2147483646 h 5291"/>
                <a:gd name="T48" fmla="*/ 2147483646 w 10000"/>
                <a:gd name="T49" fmla="*/ 2147483646 h 5291"/>
                <a:gd name="T50" fmla="*/ 2147483646 w 10000"/>
                <a:gd name="T51" fmla="*/ 2147483646 h 5291"/>
                <a:gd name="T52" fmla="*/ 2147483646 w 10000"/>
                <a:gd name="T53" fmla="*/ 2147483646 h 5291"/>
                <a:gd name="T54" fmla="*/ 2147483646 w 10000"/>
                <a:gd name="T55" fmla="*/ 2147483646 h 5291"/>
                <a:gd name="T56" fmla="*/ 2147483646 w 10000"/>
                <a:gd name="T57" fmla="*/ 2147483646 h 5291"/>
                <a:gd name="T58" fmla="*/ 2147483646 w 10000"/>
                <a:gd name="T59" fmla="*/ 2147483646 h 5291"/>
                <a:gd name="T60" fmla="*/ 2147483646 w 10000"/>
                <a:gd name="T61" fmla="*/ 2147483646 h 5291"/>
                <a:gd name="T62" fmla="*/ 2147483646 w 10000"/>
                <a:gd name="T63" fmla="*/ 2147483646 h 5291"/>
                <a:gd name="T64" fmla="*/ 2147483646 w 10000"/>
                <a:gd name="T65" fmla="*/ 2147483646 h 5291"/>
                <a:gd name="T66" fmla="*/ 0 w 10000"/>
                <a:gd name="T67" fmla="*/ 2147483646 h 5291"/>
                <a:gd name="T68" fmla="*/ 2147483646 w 10000"/>
                <a:gd name="T69" fmla="*/ 2147483646 h 529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000"/>
                <a:gd name="T106" fmla="*/ 0 h 5291"/>
                <a:gd name="T107" fmla="*/ 10000 w 10000"/>
                <a:gd name="T108" fmla="*/ 5291 h 529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IN"/>
            </a:p>
          </p:txBody>
        </p:sp>
        <p:sp>
          <p:nvSpPr>
            <p:cNvPr id="1052" name="Freeform 5">
              <a:extLst>
                <a:ext uri="{FF2B5EF4-FFF2-40B4-BE49-F238E27FC236}">
                  <a16:creationId xmlns:a16="http://schemas.microsoft.com/office/drawing/2014/main" id="{5C4EB144-12E2-476D-B950-D23A97C9959B}"/>
                </a:ext>
              </a:extLst>
            </p:cNvPr>
            <p:cNvSpPr>
              <a:spLocks/>
            </p:cNvSpPr>
            <p:nvPr/>
          </p:nvSpPr>
          <p:spPr bwMode="gray">
            <a:xfrm>
              <a:off x="458788" y="1866411"/>
              <a:ext cx="11277600" cy="4534619"/>
            </a:xfrm>
            <a:custGeom>
              <a:avLst/>
              <a:gdLst>
                <a:gd name="T0" fmla="*/ 0 w 7104"/>
                <a:gd name="T1" fmla="*/ 0 h 2856"/>
                <a:gd name="T2" fmla="*/ 0 w 7104"/>
                <a:gd name="T3" fmla="*/ 2147483646 h 2856"/>
                <a:gd name="T4" fmla="*/ 2147483646 w 7104"/>
                <a:gd name="T5" fmla="*/ 2147483646 h 2856"/>
                <a:gd name="T6" fmla="*/ 2147483646 w 7104"/>
                <a:gd name="T7" fmla="*/ 2147483646 h 2856"/>
                <a:gd name="T8" fmla="*/ 2147483646 w 7104"/>
                <a:gd name="T9" fmla="*/ 2147483646 h 2856"/>
                <a:gd name="T10" fmla="*/ 2147483646 w 7104"/>
                <a:gd name="T11" fmla="*/ 2147483646 h 2856"/>
                <a:gd name="T12" fmla="*/ 2147483646 w 7104"/>
                <a:gd name="T13" fmla="*/ 2147483646 h 2856"/>
                <a:gd name="T14" fmla="*/ 2147483646 w 7104"/>
                <a:gd name="T15" fmla="*/ 2147483646 h 2856"/>
                <a:gd name="T16" fmla="*/ 2147483646 w 7104"/>
                <a:gd name="T17" fmla="*/ 2147483646 h 2856"/>
                <a:gd name="T18" fmla="*/ 2147483646 w 7104"/>
                <a:gd name="T19" fmla="*/ 2147483646 h 2856"/>
                <a:gd name="T20" fmla="*/ 2147483646 w 7104"/>
                <a:gd name="T21" fmla="*/ 2147483646 h 2856"/>
                <a:gd name="T22" fmla="*/ 2147483646 w 7104"/>
                <a:gd name="T23" fmla="*/ 2147483646 h 2856"/>
                <a:gd name="T24" fmla="*/ 2147483646 w 7104"/>
                <a:gd name="T25" fmla="*/ 2147483646 h 2856"/>
                <a:gd name="T26" fmla="*/ 2147483646 w 7104"/>
                <a:gd name="T27" fmla="*/ 2147483646 h 2856"/>
                <a:gd name="T28" fmla="*/ 2147483646 w 7104"/>
                <a:gd name="T29" fmla="*/ 2147483646 h 2856"/>
                <a:gd name="T30" fmla="*/ 2147483646 w 7104"/>
                <a:gd name="T31" fmla="*/ 2147483646 h 2856"/>
                <a:gd name="T32" fmla="*/ 2147483646 w 7104"/>
                <a:gd name="T33" fmla="*/ 2147483646 h 2856"/>
                <a:gd name="T34" fmla="*/ 2147483646 w 7104"/>
                <a:gd name="T35" fmla="*/ 2147483646 h 2856"/>
                <a:gd name="T36" fmla="*/ 2147483646 w 7104"/>
                <a:gd name="T37" fmla="*/ 2147483646 h 2856"/>
                <a:gd name="T38" fmla="*/ 2147483646 w 7104"/>
                <a:gd name="T39" fmla="*/ 2147483646 h 2856"/>
                <a:gd name="T40" fmla="*/ 2147483646 w 7104"/>
                <a:gd name="T41" fmla="*/ 2147483646 h 2856"/>
                <a:gd name="T42" fmla="*/ 2147483646 w 7104"/>
                <a:gd name="T43" fmla="*/ 2147483646 h 2856"/>
                <a:gd name="T44" fmla="*/ 2147483646 w 7104"/>
                <a:gd name="T45" fmla="*/ 2147483646 h 2856"/>
                <a:gd name="T46" fmla="*/ 2147483646 w 7104"/>
                <a:gd name="T47" fmla="*/ 2147483646 h 2856"/>
                <a:gd name="T48" fmla="*/ 2147483646 w 7104"/>
                <a:gd name="T49" fmla="*/ 2147483646 h 2856"/>
                <a:gd name="T50" fmla="*/ 2147483646 w 7104"/>
                <a:gd name="T51" fmla="*/ 2147483646 h 2856"/>
                <a:gd name="T52" fmla="*/ 2147483646 w 7104"/>
                <a:gd name="T53" fmla="*/ 2147483646 h 2856"/>
                <a:gd name="T54" fmla="*/ 2147483646 w 7104"/>
                <a:gd name="T55" fmla="*/ 2147483646 h 2856"/>
                <a:gd name="T56" fmla="*/ 2147483646 w 7104"/>
                <a:gd name="T57" fmla="*/ 2147483646 h 2856"/>
                <a:gd name="T58" fmla="*/ 2147483646 w 7104"/>
                <a:gd name="T59" fmla="*/ 2147483646 h 2856"/>
                <a:gd name="T60" fmla="*/ 2147483646 w 7104"/>
                <a:gd name="T61" fmla="*/ 2147483646 h 2856"/>
                <a:gd name="T62" fmla="*/ 2147483646 w 7104"/>
                <a:gd name="T63" fmla="*/ 2147483646 h 2856"/>
                <a:gd name="T64" fmla="*/ 2147483646 w 7104"/>
                <a:gd name="T65" fmla="*/ 2147483646 h 2856"/>
                <a:gd name="T66" fmla="*/ 2147483646 w 7104"/>
                <a:gd name="T67" fmla="*/ 2147483646 h 2856"/>
                <a:gd name="T68" fmla="*/ 2147483646 w 7104"/>
                <a:gd name="T69" fmla="*/ 2147483646 h 2856"/>
                <a:gd name="T70" fmla="*/ 2147483646 w 7104"/>
                <a:gd name="T71" fmla="*/ 2147483646 h 2856"/>
                <a:gd name="T72" fmla="*/ 2147483646 w 7104"/>
                <a:gd name="T73" fmla="*/ 2147483646 h 2856"/>
                <a:gd name="T74" fmla="*/ 2147483646 w 7104"/>
                <a:gd name="T75" fmla="*/ 2147483646 h 2856"/>
                <a:gd name="T76" fmla="*/ 2147483646 w 7104"/>
                <a:gd name="T77" fmla="*/ 2147483646 h 2856"/>
                <a:gd name="T78" fmla="*/ 2147483646 w 7104"/>
                <a:gd name="T79" fmla="*/ 2147483646 h 2856"/>
                <a:gd name="T80" fmla="*/ 2147483646 w 7104"/>
                <a:gd name="T81" fmla="*/ 2147483646 h 2856"/>
                <a:gd name="T82" fmla="*/ 2147483646 w 7104"/>
                <a:gd name="T83" fmla="*/ 2147483646 h 2856"/>
                <a:gd name="T84" fmla="*/ 2147483646 w 7104"/>
                <a:gd name="T85" fmla="*/ 2147483646 h 2856"/>
                <a:gd name="T86" fmla="*/ 2147483646 w 7104"/>
                <a:gd name="T87" fmla="*/ 2147483646 h 2856"/>
                <a:gd name="T88" fmla="*/ 2147483646 w 7104"/>
                <a:gd name="T89" fmla="*/ 2147483646 h 2856"/>
                <a:gd name="T90" fmla="*/ 2147483646 w 7104"/>
                <a:gd name="T91" fmla="*/ 2147483646 h 2856"/>
                <a:gd name="T92" fmla="*/ 2147483646 w 7104"/>
                <a:gd name="T93" fmla="*/ 2147483646 h 2856"/>
                <a:gd name="T94" fmla="*/ 2147483646 w 7104"/>
                <a:gd name="T95" fmla="*/ 2147483646 h 2856"/>
                <a:gd name="T96" fmla="*/ 0 w 7104"/>
                <a:gd name="T97" fmla="*/ 0 h 285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104"/>
                <a:gd name="T148" fmla="*/ 0 h 2856"/>
                <a:gd name="T149" fmla="*/ 7104 w 7104"/>
                <a:gd name="T150" fmla="*/ 2856 h 285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104" h="2856">
                  <a:moveTo>
                    <a:pt x="0" y="0"/>
                  </a:moveTo>
                  <a:lnTo>
                    <a:pt x="0" y="2856"/>
                  </a:lnTo>
                  <a:lnTo>
                    <a:pt x="7104" y="2856"/>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IN"/>
            </a:p>
          </p:txBody>
        </p:sp>
        <p:sp>
          <p:nvSpPr>
            <p:cNvPr id="1053" name="Freeform 5">
              <a:extLst>
                <a:ext uri="{FF2B5EF4-FFF2-40B4-BE49-F238E27FC236}">
                  <a16:creationId xmlns:a16="http://schemas.microsoft.com/office/drawing/2014/main" id="{695FF192-B083-45AE-B79E-BB10539FA228}"/>
                </a:ext>
              </a:extLst>
            </p:cNvPr>
            <p:cNvSpPr>
              <a:spLocks noEditPoints="1"/>
            </p:cNvSpPr>
            <p:nvPr/>
          </p:nvSpPr>
          <p:spPr bwMode="gray">
            <a:xfrm>
              <a:off x="0" y="804"/>
              <a:ext cx="12192000" cy="6857499"/>
            </a:xfrm>
            <a:custGeom>
              <a:avLst/>
              <a:gdLst>
                <a:gd name="T0" fmla="*/ 0 w 15356"/>
                <a:gd name="T1" fmla="*/ 0 h 8638"/>
                <a:gd name="T2" fmla="*/ 0 w 15356"/>
                <a:gd name="T3" fmla="*/ 2147483646 h 8638"/>
                <a:gd name="T4" fmla="*/ 2147483646 w 15356"/>
                <a:gd name="T5" fmla="*/ 2147483646 h 8638"/>
                <a:gd name="T6" fmla="*/ 2147483646 w 15356"/>
                <a:gd name="T7" fmla="*/ 0 h 8638"/>
                <a:gd name="T8" fmla="*/ 0 w 15356"/>
                <a:gd name="T9" fmla="*/ 0 h 8638"/>
                <a:gd name="T10" fmla="*/ 2147483646 w 15356"/>
                <a:gd name="T11" fmla="*/ 2147483646 h 8638"/>
                <a:gd name="T12" fmla="*/ 2147483646 w 15356"/>
                <a:gd name="T13" fmla="*/ 2147483646 h 8638"/>
                <a:gd name="T14" fmla="*/ 2147483646 w 15356"/>
                <a:gd name="T15" fmla="*/ 2147483646 h 8638"/>
                <a:gd name="T16" fmla="*/ 2147483646 w 15356"/>
                <a:gd name="T17" fmla="*/ 2147483646 h 8638"/>
                <a:gd name="T18" fmla="*/ 2147483646 w 15356"/>
                <a:gd name="T19" fmla="*/ 2147483646 h 86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356"/>
                <a:gd name="T31" fmla="*/ 0 h 8638"/>
                <a:gd name="T32" fmla="*/ 15356 w 15356"/>
                <a:gd name="T33" fmla="*/ 8638 h 863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IN"/>
            </a:p>
          </p:txBody>
        </p:sp>
      </p:grpSp>
      <p:sp>
        <p:nvSpPr>
          <p:cNvPr id="1027" name="Title Placeholder 1">
            <a:extLst>
              <a:ext uri="{FF2B5EF4-FFF2-40B4-BE49-F238E27FC236}">
                <a16:creationId xmlns:a16="http://schemas.microsoft.com/office/drawing/2014/main" id="{B0A784C5-30F3-4E46-AA8C-6B7FEB9BE4AC}"/>
              </a:ext>
            </a:extLst>
          </p:cNvPr>
          <p:cNvSpPr>
            <a:spLocks noGrp="1"/>
          </p:cNvSpPr>
          <p:nvPr>
            <p:ph type="title"/>
          </p:nvPr>
        </p:nvSpPr>
        <p:spPr bwMode="gray">
          <a:xfrm>
            <a:off x="1155700" y="973138"/>
            <a:ext cx="87614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Text Placeholder 2">
            <a:extLst>
              <a:ext uri="{FF2B5EF4-FFF2-40B4-BE49-F238E27FC236}">
                <a16:creationId xmlns:a16="http://schemas.microsoft.com/office/drawing/2014/main" id="{FE01F797-B6D0-4505-A11F-AF4E69CBE7E0}"/>
              </a:ext>
            </a:extLst>
          </p:cNvPr>
          <p:cNvSpPr>
            <a:spLocks noGrp="1"/>
          </p:cNvSpPr>
          <p:nvPr>
            <p:ph type="body" idx="1"/>
          </p:nvPr>
        </p:nvSpPr>
        <p:spPr bwMode="auto">
          <a:xfrm>
            <a:off x="1155700" y="2603500"/>
            <a:ext cx="8761413"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33E7A354-7B5E-4010-8AFB-47BCC828144E}"/>
              </a:ext>
            </a:extLst>
          </p:cNvPr>
          <p:cNvSpPr>
            <a:spLocks noGrp="1"/>
          </p:cNvSpPr>
          <p:nvPr>
            <p:ph type="dt" sz="half" idx="2"/>
          </p:nvPr>
        </p:nvSpPr>
        <p:spPr>
          <a:xfrm>
            <a:off x="10650538" y="6394450"/>
            <a:ext cx="990600" cy="304800"/>
          </a:xfrm>
          <a:prstGeom prst="rect">
            <a:avLst/>
          </a:prstGeom>
        </p:spPr>
        <p:txBody>
          <a:bodyPr vert="horz" lIns="91440" tIns="45720" rIns="91440" bIns="45720" rtlCol="0" anchor="t"/>
          <a:lstStyle>
            <a:lvl1pPr algn="r" eaLnBrk="1" fontAlgn="auto" hangingPunct="1">
              <a:spcBef>
                <a:spcPts val="0"/>
              </a:spcBef>
              <a:spcAft>
                <a:spcPts val="0"/>
              </a:spcAft>
              <a:defRPr sz="1000" b="1" i="0">
                <a:solidFill>
                  <a:schemeClr val="accent1"/>
                </a:solidFill>
                <a:latin typeface="+mn-lt"/>
                <a:cs typeface="+mn-cs"/>
              </a:defRPr>
            </a:lvl1pPr>
          </a:lstStyle>
          <a:p>
            <a:pPr>
              <a:defRPr/>
            </a:pPr>
            <a:fld id="{F2C8BD6C-7F39-4D0D-803B-10519B487BCA}" type="datetime1">
              <a:rPr lang="en-US"/>
              <a:pPr>
                <a:defRPr/>
              </a:pPr>
              <a:t>2/18/2026</a:t>
            </a:fld>
            <a:endParaRPr lang="en-US" dirty="0"/>
          </a:p>
        </p:txBody>
      </p:sp>
      <p:sp>
        <p:nvSpPr>
          <p:cNvPr id="5" name="Footer Placeholder 4">
            <a:extLst>
              <a:ext uri="{FF2B5EF4-FFF2-40B4-BE49-F238E27FC236}">
                <a16:creationId xmlns:a16="http://schemas.microsoft.com/office/drawing/2014/main" id="{83CB4A9B-E68E-4421-846A-14E27FA318A3}"/>
              </a:ext>
            </a:extLst>
          </p:cNvPr>
          <p:cNvSpPr>
            <a:spLocks noGrp="1"/>
          </p:cNvSpPr>
          <p:nvPr>
            <p:ph type="ftr" sz="quarter" idx="3"/>
          </p:nvPr>
        </p:nvSpPr>
        <p:spPr>
          <a:xfrm>
            <a:off x="528638" y="6391275"/>
            <a:ext cx="3859212" cy="304800"/>
          </a:xfrm>
          <a:prstGeom prst="rect">
            <a:avLst/>
          </a:prstGeom>
        </p:spPr>
        <p:txBody>
          <a:bodyPr vert="horz" lIns="91440" tIns="45720" rIns="91440" bIns="45720" rtlCol="0" anchor="b"/>
          <a:lstStyle>
            <a:lvl1pPr algn="l" eaLnBrk="1" fontAlgn="auto" hangingPunct="1">
              <a:spcBef>
                <a:spcPts val="0"/>
              </a:spcBef>
              <a:spcAft>
                <a:spcPts val="0"/>
              </a:spcAft>
              <a:defRPr sz="1000" b="1" i="0">
                <a:solidFill>
                  <a:schemeClr val="accent1"/>
                </a:solidFill>
                <a:latin typeface="+mn-lt"/>
                <a:cs typeface="+mn-cs"/>
              </a:defRPr>
            </a:lvl1pPr>
          </a:lstStyle>
          <a:p>
            <a:pPr>
              <a:defRPr/>
            </a:pPr>
            <a:endParaRPr lang="en-US"/>
          </a:p>
        </p:txBody>
      </p:sp>
      <p:sp>
        <p:nvSpPr>
          <p:cNvPr id="22" name="Rectangle 21">
            <a:extLst>
              <a:ext uri="{FF2B5EF4-FFF2-40B4-BE49-F238E27FC236}">
                <a16:creationId xmlns:a16="http://schemas.microsoft.com/office/drawing/2014/main" id="{7637622F-2656-4C13-A4FC-2B57F3C5355C}"/>
              </a:ext>
            </a:extLst>
          </p:cNvPr>
          <p:cNvSpPr/>
          <p:nvPr/>
        </p:nvSpPr>
        <p:spPr>
          <a:xfrm>
            <a:off x="10437813"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a:extLst>
              <a:ext uri="{FF2B5EF4-FFF2-40B4-BE49-F238E27FC236}">
                <a16:creationId xmlns:a16="http://schemas.microsoft.com/office/drawing/2014/main" id="{9D41D465-6F55-415C-9DC0-0335438C2E74}"/>
              </a:ext>
            </a:extLst>
          </p:cNvPr>
          <p:cNvSpPr>
            <a:spLocks noGrp="1"/>
          </p:cNvSpPr>
          <p:nvPr>
            <p:ph type="sldNum" sz="quarter" idx="4"/>
          </p:nvPr>
        </p:nvSpPr>
        <p:spPr>
          <a:xfrm>
            <a:off x="10352088" y="295275"/>
            <a:ext cx="838200" cy="768350"/>
          </a:xfrm>
          <a:prstGeom prst="rect">
            <a:avLst/>
          </a:prstGeom>
        </p:spPr>
        <p:txBody>
          <a:bodyPr vert="horz" wrap="square" lIns="91440" tIns="45720" rIns="91440" bIns="45720" numCol="1" anchor="b" anchorCtr="0" compatLnSpc="1">
            <a:prstTxWarp prst="textNoShape">
              <a:avLst/>
            </a:prstTxWarp>
          </a:bodyPr>
          <a:lstStyle>
            <a:lvl1pPr algn="ctr" eaLnBrk="1" hangingPunct="1">
              <a:defRPr sz="2800" smtClean="0">
                <a:solidFill>
                  <a:schemeClr val="bg1"/>
                </a:solidFill>
                <a:latin typeface="Century Gothic" panose="020B0502020202020204" pitchFamily="34" charset="0"/>
              </a:defRPr>
            </a:lvl1pPr>
          </a:lstStyle>
          <a:p>
            <a:pPr>
              <a:defRPr/>
            </a:pPr>
            <a:fld id="{C0EC876A-5E8D-4B1D-90E0-489AEB960579}"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297" r:id="rId1"/>
    <p:sldLayoutId id="2147484292" r:id="rId2"/>
    <p:sldLayoutId id="2147484298" r:id="rId3"/>
    <p:sldLayoutId id="2147484293" r:id="rId4"/>
    <p:sldLayoutId id="2147484294" r:id="rId5"/>
    <p:sldLayoutId id="2147484295" r:id="rId6"/>
    <p:sldLayoutId id="2147484299" r:id="rId7"/>
    <p:sldLayoutId id="2147484300" r:id="rId8"/>
    <p:sldLayoutId id="2147484301" r:id="rId9"/>
    <p:sldLayoutId id="2147484302" r:id="rId10"/>
    <p:sldLayoutId id="2147484303" r:id="rId11"/>
    <p:sldLayoutId id="2147484304" r:id="rId12"/>
    <p:sldLayoutId id="2147484305" r:id="rId13"/>
    <p:sldLayoutId id="2147484306" r:id="rId14"/>
    <p:sldLayoutId id="2147484307" r:id="rId15"/>
    <p:sldLayoutId id="2147484296" r:id="rId16"/>
    <p:sldLayoutId id="2147484308" r:id="rId17"/>
  </p:sldLayoutIdLst>
  <p:hf hdr="0" ftr="0"/>
  <p:txStyles>
    <p:titleStyle>
      <a:lvl1pPr algn="l" defTabSz="457200" rtl="0" eaLnBrk="0" fontAlgn="base" hangingPunct="0">
        <a:spcBef>
          <a:spcPct val="0"/>
        </a:spcBef>
        <a:spcAft>
          <a:spcPct val="0"/>
        </a:spcAft>
        <a:defRPr sz="3600" kern="1200">
          <a:solidFill>
            <a:schemeClr val="bg2"/>
          </a:solidFill>
          <a:latin typeface="+mj-lt"/>
          <a:ea typeface="+mj-ea"/>
          <a:cs typeface="+mj-cs"/>
        </a:defRPr>
      </a:lvl1pPr>
      <a:lvl2pPr algn="l" defTabSz="457200" rtl="0" eaLnBrk="0" fontAlgn="base" hangingPunct="0">
        <a:spcBef>
          <a:spcPct val="0"/>
        </a:spcBef>
        <a:spcAft>
          <a:spcPct val="0"/>
        </a:spcAft>
        <a:defRPr sz="3600">
          <a:solidFill>
            <a:schemeClr val="bg2"/>
          </a:solidFill>
          <a:latin typeface="Century Gothic" pitchFamily="34" charset="0"/>
        </a:defRPr>
      </a:lvl2pPr>
      <a:lvl3pPr algn="l" defTabSz="457200" rtl="0" eaLnBrk="0" fontAlgn="base" hangingPunct="0">
        <a:spcBef>
          <a:spcPct val="0"/>
        </a:spcBef>
        <a:spcAft>
          <a:spcPct val="0"/>
        </a:spcAft>
        <a:defRPr sz="3600">
          <a:solidFill>
            <a:schemeClr val="bg2"/>
          </a:solidFill>
          <a:latin typeface="Century Gothic" pitchFamily="34" charset="0"/>
        </a:defRPr>
      </a:lvl3pPr>
      <a:lvl4pPr algn="l" defTabSz="457200" rtl="0" eaLnBrk="0" fontAlgn="base" hangingPunct="0">
        <a:spcBef>
          <a:spcPct val="0"/>
        </a:spcBef>
        <a:spcAft>
          <a:spcPct val="0"/>
        </a:spcAft>
        <a:defRPr sz="3600">
          <a:solidFill>
            <a:schemeClr val="bg2"/>
          </a:solidFill>
          <a:latin typeface="Century Gothic" pitchFamily="34" charset="0"/>
        </a:defRPr>
      </a:lvl4pPr>
      <a:lvl5pPr algn="l" defTabSz="457200" rtl="0" eaLnBrk="0" fontAlgn="base" hangingPunct="0">
        <a:spcBef>
          <a:spcPct val="0"/>
        </a:spcBef>
        <a:spcAft>
          <a:spcPct val="0"/>
        </a:spcAft>
        <a:defRPr sz="3600">
          <a:solidFill>
            <a:schemeClr val="bg2"/>
          </a:solidFill>
          <a:latin typeface="Century Gothic"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3200"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hyperlink" Target="https://www.geeksforgeeks.org/generalization-specialization-and-aggregation-in-er-model/" TargetMode="External"/><Relationship Id="rId2" Type="http://schemas.openxmlformats.org/officeDocument/2006/relationships/hyperlink" Target="https://www.cs.uregina.ca/Links/class-info/215/erd/" TargetMode="Externa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https://www.tutorialspoint.com/dbms/relational_algebra.htm" TargetMode="External"/><Relationship Id="rId4" Type="http://schemas.openxmlformats.org/officeDocument/2006/relationships/hyperlink" Target="https://www.guru99.com/relational-data-model-dbms.html" TargetMode="External"/></Relationships>
</file>

<file path=ppt/slides/_rels/slide6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4" descr="C:\Users\Mahesh Kumar Jha\Downloads\CMRIT NEW LOGO-01.png">
            <a:extLst>
              <a:ext uri="{FF2B5EF4-FFF2-40B4-BE49-F238E27FC236}">
                <a16:creationId xmlns:a16="http://schemas.microsoft.com/office/drawing/2014/main" id="{86CE2DE9-AC2B-45EE-BDA5-25A7DA7E20E3}"/>
              </a:ext>
            </a:extLst>
          </p:cNvPr>
          <p:cNvPicPr>
            <a:picLocks noChangeAspect="1" noChangeArrowheads="1"/>
          </p:cNvPicPr>
          <p:nvPr/>
        </p:nvPicPr>
        <p:blipFill>
          <a:blip r:embed="rId3">
            <a:clrChange>
              <a:clrFrom>
                <a:srgbClr val="000000"/>
              </a:clrFrom>
              <a:clrTo>
                <a:srgbClr val="000000">
                  <a:alpha val="0"/>
                </a:srgbClr>
              </a:clrTo>
            </a:clrChange>
            <a:extLst>
              <a:ext uri="{28A0092B-C50C-407E-A947-70E740481C1C}">
                <a14:useLocalDpi xmlns:a14="http://schemas.microsoft.com/office/drawing/2010/main" val="0"/>
              </a:ext>
            </a:extLst>
          </a:blip>
          <a:srcRect l="8504" t="4688" r="7039"/>
          <a:stretch>
            <a:fillRect/>
          </a:stretch>
        </p:blipFill>
        <p:spPr bwMode="auto">
          <a:xfrm>
            <a:off x="942975" y="1455365"/>
            <a:ext cx="4500563" cy="389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ubtitle 2">
            <a:extLst>
              <a:ext uri="{FF2B5EF4-FFF2-40B4-BE49-F238E27FC236}">
                <a16:creationId xmlns:a16="http://schemas.microsoft.com/office/drawing/2014/main" id="{15DCD5FE-0CB4-43D5-BE3A-8EF657471F39}"/>
              </a:ext>
            </a:extLst>
          </p:cNvPr>
          <p:cNvSpPr txBox="1">
            <a:spLocks/>
          </p:cNvSpPr>
          <p:nvPr/>
        </p:nvSpPr>
        <p:spPr bwMode="auto">
          <a:xfrm>
            <a:off x="5443538" y="1506910"/>
            <a:ext cx="6046787" cy="3608387"/>
          </a:xfrm>
          <a:prstGeom prst="rect">
            <a:avLst/>
          </a:prstGeom>
          <a:noFill/>
          <a:ln>
            <a:noFill/>
          </a:ln>
        </p:spPr>
        <p:txBody>
          <a:bodyPr/>
          <a:lstStyle>
            <a:lvl1pPr marL="342900" indent="-3429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3200"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lvl="0">
              <a:buClr>
                <a:srgbClr val="FFFF00"/>
              </a:buClr>
              <a:buSzPts val="2000"/>
            </a:pPr>
            <a:r>
              <a:rPr lang="en-US" sz="2400" b="1" dirty="0">
                <a:solidFill>
                  <a:srgbClr val="FFFF00"/>
                </a:solidFill>
                <a:latin typeface="Times New Roman"/>
                <a:ea typeface="Times New Roman"/>
                <a:cs typeface="Times New Roman"/>
                <a:sym typeface="Times New Roman"/>
              </a:rPr>
              <a:t>Subject: Database Management System</a:t>
            </a:r>
          </a:p>
          <a:p>
            <a:pPr lvl="0">
              <a:buClr>
                <a:srgbClr val="FFFF00"/>
              </a:buClr>
              <a:buSzPts val="2000"/>
            </a:pPr>
            <a:r>
              <a:rPr lang="en-US" sz="2400" b="1" dirty="0">
                <a:solidFill>
                  <a:srgbClr val="FFFF00"/>
                </a:solidFill>
                <a:latin typeface="Times New Roman"/>
                <a:ea typeface="Times New Roman"/>
                <a:cs typeface="Times New Roman"/>
                <a:sym typeface="Times New Roman"/>
              </a:rPr>
              <a:t>Subject Code:BCS403</a:t>
            </a:r>
          </a:p>
          <a:p>
            <a:pPr lvl="0">
              <a:buClr>
                <a:srgbClr val="FFFF00"/>
              </a:buClr>
              <a:buSzPts val="2000"/>
            </a:pPr>
            <a:r>
              <a:rPr lang="en-US" sz="2400" b="1" dirty="0">
                <a:solidFill>
                  <a:srgbClr val="FFFF00"/>
                </a:solidFill>
                <a:latin typeface="Times New Roman"/>
                <a:ea typeface="Times New Roman"/>
                <a:cs typeface="Times New Roman"/>
                <a:sym typeface="Times New Roman"/>
              </a:rPr>
              <a:t>Semester : 4</a:t>
            </a:r>
          </a:p>
          <a:p>
            <a:pPr lvl="0">
              <a:buClr>
                <a:srgbClr val="FFFF00"/>
              </a:buClr>
              <a:buSzPts val="2000"/>
            </a:pPr>
            <a:r>
              <a:rPr lang="en-US" sz="2400" b="1" dirty="0">
                <a:solidFill>
                  <a:srgbClr val="FFFF00"/>
                </a:solidFill>
                <a:latin typeface="Times New Roman"/>
                <a:ea typeface="Times New Roman"/>
                <a:cs typeface="Times New Roman"/>
                <a:sym typeface="Times New Roman"/>
              </a:rPr>
              <a:t>Course Instructors: </a:t>
            </a:r>
            <a:r>
              <a:rPr lang="en-US" sz="2400" b="1" dirty="0" err="1">
                <a:solidFill>
                  <a:srgbClr val="FFFF00"/>
                </a:solidFill>
                <a:latin typeface="Times New Roman"/>
                <a:ea typeface="Times New Roman"/>
                <a:cs typeface="Times New Roman"/>
                <a:sym typeface="Times New Roman"/>
              </a:rPr>
              <a:t>Prof.Komala</a:t>
            </a:r>
            <a:r>
              <a:rPr lang="en-US" sz="2400" b="1" dirty="0">
                <a:solidFill>
                  <a:srgbClr val="FFFF00"/>
                </a:solidFill>
                <a:latin typeface="Times New Roman"/>
                <a:ea typeface="Times New Roman"/>
                <a:cs typeface="Times New Roman"/>
                <a:sym typeface="Times New Roman"/>
              </a:rPr>
              <a:t> </a:t>
            </a:r>
            <a:r>
              <a:rPr lang="en-US" sz="2400" b="1" dirty="0" err="1">
                <a:solidFill>
                  <a:srgbClr val="FFFF00"/>
                </a:solidFill>
                <a:latin typeface="Times New Roman"/>
                <a:ea typeface="Times New Roman"/>
                <a:cs typeface="Times New Roman"/>
                <a:sym typeface="Times New Roman"/>
              </a:rPr>
              <a:t>Devi,Prof.Abdul</a:t>
            </a:r>
            <a:r>
              <a:rPr lang="en-US" sz="2400" b="1" dirty="0">
                <a:solidFill>
                  <a:srgbClr val="FFFF00"/>
                </a:solidFill>
                <a:latin typeface="Times New Roman"/>
                <a:ea typeface="Times New Roman"/>
                <a:cs typeface="Times New Roman"/>
                <a:sym typeface="Times New Roman"/>
              </a:rPr>
              <a:t> Kather, </a:t>
            </a:r>
            <a:r>
              <a:rPr lang="en-US" sz="2400" b="1" dirty="0" err="1">
                <a:solidFill>
                  <a:srgbClr val="FFFF00"/>
                </a:solidFill>
                <a:latin typeface="Times New Roman"/>
                <a:ea typeface="Times New Roman"/>
                <a:cs typeface="Times New Roman"/>
                <a:sym typeface="Times New Roman"/>
              </a:rPr>
              <a:t>Prof.Jhanvi</a:t>
            </a:r>
            <a:r>
              <a:rPr lang="en-US" sz="2400" b="1" dirty="0">
                <a:solidFill>
                  <a:srgbClr val="FFFF00"/>
                </a:solidFill>
                <a:latin typeface="Times New Roman"/>
                <a:ea typeface="Times New Roman"/>
                <a:cs typeface="Times New Roman"/>
                <a:sym typeface="Times New Roman"/>
              </a:rPr>
              <a:t>                               </a:t>
            </a:r>
            <a:endParaRPr lang="en-US" sz="1600" dirty="0"/>
          </a:p>
          <a:p>
            <a:pPr lvl="0">
              <a:buClr>
                <a:srgbClr val="FFFF00"/>
              </a:buClr>
              <a:buSzPts val="2000"/>
            </a:pPr>
            <a:r>
              <a:rPr lang="en-US" sz="2400" b="1" dirty="0">
                <a:solidFill>
                  <a:srgbClr val="FFFF00"/>
                </a:solidFill>
                <a:latin typeface="Times New Roman"/>
                <a:ea typeface="Times New Roman"/>
                <a:cs typeface="Times New Roman"/>
                <a:sym typeface="Times New Roman"/>
              </a:rPr>
              <a:t>Department of Information Science and Engineering,</a:t>
            </a:r>
          </a:p>
          <a:p>
            <a:pPr lvl="0">
              <a:buClr>
                <a:srgbClr val="FFFF00"/>
              </a:buClr>
              <a:buSzPts val="2000"/>
            </a:pPr>
            <a:r>
              <a:rPr lang="en-US" sz="2400" b="1" dirty="0">
                <a:solidFill>
                  <a:srgbClr val="FFFF00"/>
                </a:solidFill>
                <a:latin typeface="Times New Roman"/>
                <a:ea typeface="Times New Roman"/>
                <a:cs typeface="Times New Roman"/>
                <a:sym typeface="Times New Roman"/>
              </a:rPr>
              <a:t>CMRIT – Bangalore.</a:t>
            </a:r>
            <a:endParaRPr lang="en-US" sz="1600" dirty="0"/>
          </a:p>
          <a:p>
            <a:pPr eaLnBrk="1" fontAlgn="auto" hangingPunct="1">
              <a:spcBef>
                <a:spcPts val="0"/>
              </a:spcBef>
              <a:spcAft>
                <a:spcPts val="0"/>
              </a:spcAft>
              <a:buClr>
                <a:srgbClr val="C00000"/>
              </a:buClr>
              <a:defRPr/>
            </a:pPr>
            <a:endParaRPr lang="en-US" sz="2000" b="1" dirty="0">
              <a:solidFill>
                <a:srgbClr val="FFFF00"/>
              </a:solidFill>
              <a:latin typeface="Times New Roman" pitchFamily="18" charset="0"/>
              <a:cs typeface="Times New Roman" pitchFamily="18" charset="0"/>
            </a:endParaRPr>
          </a:p>
          <a:p>
            <a:pPr eaLnBrk="1" fontAlgn="auto" hangingPunct="1">
              <a:spcBef>
                <a:spcPts val="0"/>
              </a:spcBef>
              <a:spcAft>
                <a:spcPts val="0"/>
              </a:spcAft>
              <a:buClr>
                <a:srgbClr val="C00000"/>
              </a:buClr>
              <a:defRPr/>
            </a:pPr>
            <a:endParaRPr lang="en-US" sz="2000" b="1" dirty="0">
              <a:solidFill>
                <a:srgbClr val="FFFF00"/>
              </a:solidFill>
              <a:latin typeface="Times New Roman" pitchFamily="18" charset="0"/>
              <a:cs typeface="Times New Roman" pitchFamily="18" charset="0"/>
            </a:endParaRPr>
          </a:p>
        </p:txBody>
      </p:sp>
      <p:pic>
        <p:nvPicPr>
          <p:cNvPr id="5" name="Picture 5" descr="C:\Users\Mahesh Kumar Jha\Downloads\CMRIT NEW LOGO-01.png">
            <a:extLst>
              <a:ext uri="{FF2B5EF4-FFF2-40B4-BE49-F238E27FC236}">
                <a16:creationId xmlns:a16="http://schemas.microsoft.com/office/drawing/2014/main" id="{1B1E2B23-2D26-4384-BEEC-D8D6B9A5A118}"/>
              </a:ext>
            </a:extLst>
          </p:cNvPr>
          <p:cNvPicPr>
            <a:picLocks noChangeAspect="1" noChangeArrowheads="1"/>
          </p:cNvPicPr>
          <p:nvPr/>
        </p:nvPicPr>
        <p:blipFill>
          <a:blip r:embed="rId3">
            <a:clrChange>
              <a:clrFrom>
                <a:srgbClr val="000000"/>
              </a:clrFrom>
              <a:clrTo>
                <a:srgbClr val="000000">
                  <a:alpha val="0"/>
                </a:srgbClr>
              </a:clrTo>
            </a:clrChange>
            <a:extLst>
              <a:ext uri="{28A0092B-C50C-407E-A947-70E740481C1C}">
                <a14:useLocalDpi xmlns:a14="http://schemas.microsoft.com/office/drawing/2010/main" val="0"/>
              </a:ext>
            </a:extLst>
          </a:blip>
          <a:srcRect l="10242" t="16174" r="4218"/>
          <a:stretch>
            <a:fillRect/>
          </a:stretch>
        </p:blipFill>
        <p:spPr bwMode="auto">
          <a:xfrm>
            <a:off x="530225" y="574341"/>
            <a:ext cx="1744663"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3B56820-C319-4F15-BCE3-0959682C962E}"/>
              </a:ext>
            </a:extLst>
          </p:cNvPr>
          <p:cNvSpPr>
            <a:spLocks noGrp="1"/>
          </p:cNvSpPr>
          <p:nvPr>
            <p:ph type="dt" sz="quarter" idx="10"/>
          </p:nvPr>
        </p:nvSpPr>
        <p:spPr/>
        <p:txBody>
          <a:bodyPr/>
          <a:lstStyle/>
          <a:p>
            <a:pPr>
              <a:defRPr/>
            </a:pPr>
            <a:fld id="{042A260E-6ECA-4387-A310-714B8770D4CC}" type="datetime1">
              <a:rPr lang="en-US" smtClean="0"/>
              <a:pPr>
                <a:defRPr/>
              </a:pPr>
              <a:t>2/18/2026</a:t>
            </a:fld>
            <a:endParaRPr lang="en-US" dirty="0"/>
          </a:p>
        </p:txBody>
      </p:sp>
      <p:sp>
        <p:nvSpPr>
          <p:cNvPr id="29701" name="Slide Number Placeholder 4">
            <a:extLst>
              <a:ext uri="{FF2B5EF4-FFF2-40B4-BE49-F238E27FC236}">
                <a16:creationId xmlns:a16="http://schemas.microsoft.com/office/drawing/2014/main" id="{C4C0C013-7B5B-4B10-8E57-EFC19304174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18" charset="2"/>
              <a:buChar char=""/>
              <a:defRPr sz="3200">
                <a:solidFill>
                  <a:srgbClr val="404040"/>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SzTx/>
              <a:buFontTx/>
              <a:buNone/>
            </a:pPr>
            <a:fld id="{B94B45A3-DD54-44C4-9037-1FB67AF28F91}" type="slidenum">
              <a:rPr lang="en-US" altLang="en-US" sz="2800">
                <a:solidFill>
                  <a:schemeClr val="bg1"/>
                </a:solidFill>
              </a:rPr>
              <a:pPr>
                <a:spcBef>
                  <a:spcPct val="0"/>
                </a:spcBef>
                <a:buClrTx/>
                <a:buSzTx/>
                <a:buFontTx/>
                <a:buNone/>
              </a:pPr>
              <a:t>10</a:t>
            </a:fld>
            <a:endParaRPr lang="en-US" altLang="en-US" sz="2800">
              <a:solidFill>
                <a:schemeClr val="bg1"/>
              </a:solidFill>
            </a:endParaRPr>
          </a:p>
        </p:txBody>
      </p:sp>
      <p:pic>
        <p:nvPicPr>
          <p:cNvPr id="29702" name="Picture 5" descr="C:\Users\Mahesh Kumar Jha\Downloads\CMRIT NEW LOGO-01.png">
            <a:extLst>
              <a:ext uri="{FF2B5EF4-FFF2-40B4-BE49-F238E27FC236}">
                <a16:creationId xmlns:a16="http://schemas.microsoft.com/office/drawing/2014/main" id="{07DBDB55-F087-460D-B30D-177EFFBF2764}"/>
              </a:ext>
            </a:extLst>
          </p:cNvPr>
          <p:cNvPicPr>
            <a:picLocks noChangeAspect="1" noChangeArrowheads="1"/>
          </p:cNvPicPr>
          <p:nvPr/>
        </p:nvPicPr>
        <p:blipFill>
          <a:blip r:embed="rId2">
            <a:clrChange>
              <a:clrFrom>
                <a:srgbClr val="000000"/>
              </a:clrFrom>
              <a:clrTo>
                <a:srgbClr val="000000">
                  <a:alpha val="0"/>
                </a:srgbClr>
              </a:clrTo>
            </a:clrChange>
            <a:extLst>
              <a:ext uri="{28A0092B-C50C-407E-A947-70E740481C1C}">
                <a14:useLocalDpi xmlns:a14="http://schemas.microsoft.com/office/drawing/2010/main" val="0"/>
              </a:ext>
            </a:extLst>
          </a:blip>
          <a:srcRect l="10242" t="16174" r="4218"/>
          <a:stretch>
            <a:fillRect/>
          </a:stretch>
        </p:blipFill>
        <p:spPr bwMode="auto">
          <a:xfrm>
            <a:off x="622300" y="574341"/>
            <a:ext cx="1744663"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a:extLst>
              <a:ext uri="{FF2B5EF4-FFF2-40B4-BE49-F238E27FC236}">
                <a16:creationId xmlns:a16="http://schemas.microsoft.com/office/drawing/2014/main" id="{22646DE9-9F70-444B-B3EF-B335B8EB5C93}"/>
              </a:ext>
            </a:extLst>
          </p:cNvPr>
          <p:cNvSpPr txBox="1">
            <a:spLocks noChangeArrowheads="1"/>
          </p:cNvSpPr>
          <p:nvPr/>
        </p:nvSpPr>
        <p:spPr>
          <a:xfrm>
            <a:off x="4195864" y="1411370"/>
            <a:ext cx="4322493" cy="40158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2800" b="1" dirty="0">
                <a:latin typeface="Times New Roman" panose="02020603050405020304" pitchFamily="18" charset="0"/>
                <a:cs typeface="Times New Roman" panose="02020603050405020304" pitchFamily="18" charset="0"/>
              </a:rPr>
              <a:t>Relations are Unordered</a:t>
            </a:r>
          </a:p>
        </p:txBody>
      </p:sp>
      <p:sp>
        <p:nvSpPr>
          <p:cNvPr id="7" name="Rectangle 3">
            <a:extLst>
              <a:ext uri="{FF2B5EF4-FFF2-40B4-BE49-F238E27FC236}">
                <a16:creationId xmlns:a16="http://schemas.microsoft.com/office/drawing/2014/main" id="{8316600D-E92D-4BC5-81EB-5543DDD97A11}"/>
              </a:ext>
            </a:extLst>
          </p:cNvPr>
          <p:cNvSpPr>
            <a:spLocks noChangeArrowheads="1"/>
          </p:cNvSpPr>
          <p:nvPr/>
        </p:nvSpPr>
        <p:spPr bwMode="auto">
          <a:xfrm>
            <a:off x="0" y="2276719"/>
            <a:ext cx="9753600" cy="96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Helvetica" panose="020B0604020202020204" pitchFamily="34" charset="0"/>
                <a:ea typeface="ＭＳ Ｐゴシック" panose="020B0600070205080204" pitchFamily="34" charset="-128"/>
              </a:defRPr>
            </a:lvl1pPr>
            <a:lvl2pPr marL="742950" indent="-285750">
              <a:defRPr sz="1600">
                <a:solidFill>
                  <a:schemeClr val="tx1"/>
                </a:solidFill>
                <a:latin typeface="Helvetica" panose="020B0604020202020204" pitchFamily="34" charset="0"/>
                <a:ea typeface="ＭＳ Ｐゴシック" panose="020B0600070205080204" pitchFamily="34" charset="-128"/>
              </a:defRPr>
            </a:lvl2pPr>
            <a:lvl3pPr marL="1143000" indent="-228600">
              <a:defRPr sz="1600">
                <a:solidFill>
                  <a:schemeClr val="tx1"/>
                </a:solidFill>
                <a:latin typeface="Helvetica" panose="020B0604020202020204" pitchFamily="34" charset="0"/>
                <a:ea typeface="ＭＳ Ｐゴシック" panose="020B0600070205080204" pitchFamily="34" charset="-128"/>
              </a:defRPr>
            </a:lvl3pPr>
            <a:lvl4pPr marL="1600200" indent="-228600">
              <a:defRPr sz="1600">
                <a:solidFill>
                  <a:schemeClr val="tx1"/>
                </a:solidFill>
                <a:latin typeface="Helvetica" panose="020B0604020202020204" pitchFamily="34" charset="0"/>
                <a:ea typeface="ＭＳ Ｐゴシック" panose="020B0600070205080204" pitchFamily="34" charset="-128"/>
              </a:defRPr>
            </a:lvl4pPr>
            <a:lvl5pPr marL="2057400" indent="-228600">
              <a:defRPr sz="16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9pPr>
          </a:lstStyle>
          <a:p>
            <a:pPr marL="285750" indent="-285750">
              <a:spcBef>
                <a:spcPct val="35000"/>
              </a:spcBef>
              <a:buClr>
                <a:schemeClr val="tx2"/>
              </a:buClr>
              <a:buSzPct val="90000"/>
              <a:buFont typeface="Arial" panose="020B0604020202020204" pitchFamily="34" charset="0"/>
              <a:buChar char="•"/>
            </a:pPr>
            <a:r>
              <a:rPr kumimoji="1" lang="en-US" altLang="en-US" sz="2400" dirty="0">
                <a:latin typeface="Times New Roman" panose="02020603050405020304" pitchFamily="18" charset="0"/>
                <a:cs typeface="Times New Roman" panose="02020603050405020304" pitchFamily="18" charset="0"/>
              </a:rPr>
              <a:t> Order of tuples is irrelevant (tuples may be stored in an arbitrary order)</a:t>
            </a:r>
          </a:p>
          <a:p>
            <a:pPr marL="285750" indent="-285750">
              <a:spcBef>
                <a:spcPct val="35000"/>
              </a:spcBef>
              <a:buClr>
                <a:schemeClr val="tx2"/>
              </a:buClr>
              <a:buSzPct val="90000"/>
              <a:buFont typeface="Arial" panose="020B0604020202020204" pitchFamily="34" charset="0"/>
              <a:buChar char="•"/>
            </a:pPr>
            <a:r>
              <a:rPr kumimoji="1" lang="en-US" altLang="en-US" sz="2400" dirty="0">
                <a:latin typeface="Times New Roman" panose="02020603050405020304" pitchFamily="18" charset="0"/>
                <a:cs typeface="Times New Roman" panose="02020603050405020304" pitchFamily="18" charset="0"/>
              </a:rPr>
              <a:t> Example: </a:t>
            </a:r>
            <a:r>
              <a:rPr kumimoji="1" lang="en-US" altLang="en-US" sz="2400" i="1" dirty="0">
                <a:latin typeface="Times New Roman" panose="02020603050405020304" pitchFamily="18" charset="0"/>
                <a:cs typeface="Times New Roman" panose="02020603050405020304" pitchFamily="18" charset="0"/>
              </a:rPr>
              <a:t>instructor</a:t>
            </a:r>
            <a:r>
              <a:rPr kumimoji="1" lang="en-US" altLang="en-US" sz="2400" dirty="0">
                <a:latin typeface="Times New Roman" panose="02020603050405020304" pitchFamily="18" charset="0"/>
                <a:cs typeface="Times New Roman" panose="02020603050405020304" pitchFamily="18" charset="0"/>
              </a:rPr>
              <a:t> relation with unordered tuples</a:t>
            </a:r>
          </a:p>
        </p:txBody>
      </p:sp>
      <p:pic>
        <p:nvPicPr>
          <p:cNvPr id="8" name="Picture 4" descr="2">
            <a:extLst>
              <a:ext uri="{FF2B5EF4-FFF2-40B4-BE49-F238E27FC236}">
                <a16:creationId xmlns:a16="http://schemas.microsoft.com/office/drawing/2014/main" id="{58CB80D6-5F8E-4CD5-98BC-180124054E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67610" y="2963863"/>
            <a:ext cx="4953000" cy="373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2402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4B48A-50F0-42C8-9462-8B183E6E6608}"/>
              </a:ext>
            </a:extLst>
          </p:cNvPr>
          <p:cNvSpPr>
            <a:spLocks noGrp="1"/>
          </p:cNvSpPr>
          <p:nvPr>
            <p:ph type="title"/>
          </p:nvPr>
        </p:nvSpPr>
        <p:spPr>
          <a:xfrm>
            <a:off x="3379119" y="1240088"/>
            <a:ext cx="5925302" cy="444333"/>
          </a:xfrm>
        </p:spPr>
        <p:txBody>
          <a:bodyPr/>
          <a:lstStyle/>
          <a:p>
            <a:r>
              <a:rPr lang="en-US" sz="2800" dirty="0">
                <a:latin typeface="Times New Roman" panose="02020603050405020304" pitchFamily="18" charset="0"/>
                <a:cs typeface="Times New Roman" panose="02020603050405020304" pitchFamily="18" charset="0"/>
              </a:rPr>
              <a:t>Ordering of Tuples in a Relation</a:t>
            </a:r>
            <a:endParaRPr lang="en-IN" sz="28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C9F658CF-4FD9-4FFA-ADCE-E41E0C5E18E8}"/>
              </a:ext>
            </a:extLst>
          </p:cNvPr>
          <p:cNvSpPr>
            <a:spLocks noGrp="1"/>
          </p:cNvSpPr>
          <p:nvPr>
            <p:ph idx="1"/>
          </p:nvPr>
        </p:nvSpPr>
        <p:spPr>
          <a:xfrm>
            <a:off x="272716" y="2294021"/>
            <a:ext cx="11710737" cy="4100429"/>
          </a:xfrm>
        </p:spPr>
        <p:txBody>
          <a:bodyPr/>
          <a:lstStyle/>
          <a:p>
            <a:r>
              <a:rPr lang="en-US" dirty="0">
                <a:latin typeface="Times New Roman" panose="02020603050405020304" pitchFamily="18" charset="0"/>
                <a:cs typeface="Times New Roman" panose="02020603050405020304" pitchFamily="18" charset="0"/>
              </a:rPr>
              <a:t>A relation is defined as a set of tuples. Mathematically, elements of a set have no order among them, hence, tuples in a relation do not have any particular order. </a:t>
            </a:r>
          </a:p>
          <a:p>
            <a:r>
              <a:rPr lang="en-US" dirty="0">
                <a:latin typeface="Times New Roman" panose="02020603050405020304" pitchFamily="18" charset="0"/>
                <a:cs typeface="Times New Roman" panose="02020603050405020304" pitchFamily="18" charset="0"/>
              </a:rPr>
              <a:t>Tuples ordering is not part of a relation definition because a relation attempts to represent facts at logical or abstract level. </a:t>
            </a:r>
            <a:endParaRPr lang="en-IN" dirty="0">
              <a:latin typeface="Times New Roman" panose="02020603050405020304" pitchFamily="18" charset="0"/>
              <a:cs typeface="Times New Roman" panose="02020603050405020304" pitchFamily="18" charset="0"/>
            </a:endParaRPr>
          </a:p>
        </p:txBody>
      </p:sp>
      <p:sp>
        <p:nvSpPr>
          <p:cNvPr id="4" name="Date Placeholder 3">
            <a:extLst>
              <a:ext uri="{FF2B5EF4-FFF2-40B4-BE49-F238E27FC236}">
                <a16:creationId xmlns:a16="http://schemas.microsoft.com/office/drawing/2014/main" id="{41F5372D-E8D1-4FF7-B8F6-868BB0680467}"/>
              </a:ext>
            </a:extLst>
          </p:cNvPr>
          <p:cNvSpPr>
            <a:spLocks noGrp="1"/>
          </p:cNvSpPr>
          <p:nvPr>
            <p:ph type="dt" sz="half" idx="10"/>
          </p:nvPr>
        </p:nvSpPr>
        <p:spPr/>
        <p:txBody>
          <a:bodyPr/>
          <a:lstStyle/>
          <a:p>
            <a:pPr>
              <a:defRPr/>
            </a:pPr>
            <a:fld id="{4CC8FCCE-B90A-44E3-8D0A-E644AE75A729}" type="datetime1">
              <a:rPr lang="en-US" smtClean="0"/>
              <a:pPr>
                <a:defRPr/>
              </a:pPr>
              <a:t>2/18/2026</a:t>
            </a:fld>
            <a:endParaRPr lang="en-US" dirty="0"/>
          </a:p>
        </p:txBody>
      </p:sp>
      <p:sp>
        <p:nvSpPr>
          <p:cNvPr id="5" name="Slide Number Placeholder 4">
            <a:extLst>
              <a:ext uri="{FF2B5EF4-FFF2-40B4-BE49-F238E27FC236}">
                <a16:creationId xmlns:a16="http://schemas.microsoft.com/office/drawing/2014/main" id="{8AB516D5-F989-470B-9639-7646C7F13390}"/>
              </a:ext>
            </a:extLst>
          </p:cNvPr>
          <p:cNvSpPr>
            <a:spLocks noGrp="1"/>
          </p:cNvSpPr>
          <p:nvPr>
            <p:ph type="sldNum" sz="quarter" idx="12"/>
          </p:nvPr>
        </p:nvSpPr>
        <p:spPr/>
        <p:txBody>
          <a:bodyPr/>
          <a:lstStyle/>
          <a:p>
            <a:pPr>
              <a:defRPr/>
            </a:pPr>
            <a:fld id="{147856E9-F47B-4B79-B9A6-62404873B010}" type="slidenum">
              <a:rPr lang="en-US" altLang="en-US" smtClean="0"/>
              <a:pPr>
                <a:defRPr/>
              </a:pPr>
              <a:t>11</a:t>
            </a:fld>
            <a:endParaRPr lang="en-US" altLang="en-US"/>
          </a:p>
        </p:txBody>
      </p:sp>
      <p:pic>
        <p:nvPicPr>
          <p:cNvPr id="6" name="Picture 5" descr="C:\Users\Mahesh Kumar Jha\Downloads\CMRIT NEW LOGO-01.png">
            <a:extLst>
              <a:ext uri="{FF2B5EF4-FFF2-40B4-BE49-F238E27FC236}">
                <a16:creationId xmlns:a16="http://schemas.microsoft.com/office/drawing/2014/main" id="{7FD75588-6C9C-480D-9DBA-584D9571DD91}"/>
              </a:ext>
            </a:extLst>
          </p:cNvPr>
          <p:cNvPicPr>
            <a:picLocks noChangeAspect="1" noChangeArrowheads="1"/>
          </p:cNvPicPr>
          <p:nvPr/>
        </p:nvPicPr>
        <p:blipFill>
          <a:blip r:embed="rId2">
            <a:clrChange>
              <a:clrFrom>
                <a:srgbClr val="000000"/>
              </a:clrFrom>
              <a:clrTo>
                <a:srgbClr val="000000">
                  <a:alpha val="0"/>
                </a:srgbClr>
              </a:clrTo>
            </a:clrChange>
            <a:extLst>
              <a:ext uri="{28A0092B-C50C-407E-A947-70E740481C1C}">
                <a14:useLocalDpi xmlns:a14="http://schemas.microsoft.com/office/drawing/2010/main" val="0"/>
              </a:ext>
            </a:extLst>
          </a:blip>
          <a:srcRect l="10242" t="16174" r="4218"/>
          <a:stretch>
            <a:fillRect/>
          </a:stretch>
        </p:blipFill>
        <p:spPr bwMode="auto">
          <a:xfrm>
            <a:off x="622300" y="606425"/>
            <a:ext cx="1744663"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837832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47123-9168-445E-9F5F-0830D7B1F44A}"/>
              </a:ext>
            </a:extLst>
          </p:cNvPr>
          <p:cNvSpPr>
            <a:spLocks noGrp="1"/>
          </p:cNvSpPr>
          <p:nvPr>
            <p:ph type="title"/>
          </p:nvPr>
        </p:nvSpPr>
        <p:spPr>
          <a:xfrm>
            <a:off x="2384425" y="1084513"/>
            <a:ext cx="8761413" cy="708025"/>
          </a:xfrm>
        </p:spPr>
        <p:txBody>
          <a:bodyPr/>
          <a:lstStyle/>
          <a:p>
            <a:r>
              <a:rPr lang="en-US" sz="2400" b="1" dirty="0">
                <a:latin typeface="Times New Roman" panose="02020603050405020304" pitchFamily="18" charset="0"/>
                <a:cs typeface="Times New Roman" panose="02020603050405020304" pitchFamily="18" charset="0"/>
              </a:rPr>
              <a:t>Ordering of Values within a Tuple and an Alternative definition of a relation</a:t>
            </a:r>
            <a:endParaRPr lang="en-IN" sz="2400"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F6FFB8B0-697F-411C-B31D-665F35D5C461}"/>
              </a:ext>
            </a:extLst>
          </p:cNvPr>
          <p:cNvSpPr>
            <a:spLocks noGrp="1"/>
          </p:cNvSpPr>
          <p:nvPr>
            <p:ph idx="1"/>
          </p:nvPr>
        </p:nvSpPr>
        <p:spPr>
          <a:xfrm>
            <a:off x="256674" y="2181726"/>
            <a:ext cx="11662610" cy="4517524"/>
          </a:xfrm>
        </p:spPr>
        <p:txBody>
          <a:bodyPr/>
          <a:lstStyle/>
          <a:p>
            <a:pPr marL="457200" lvl="1" indent="0">
              <a:buNone/>
            </a:pPr>
            <a:r>
              <a:rPr lang="en-US" sz="2400" b="1" dirty="0">
                <a:solidFill>
                  <a:schemeClr val="tx1"/>
                </a:solidFill>
                <a:latin typeface="Times New Roman" panose="02020603050405020304" pitchFamily="18" charset="0"/>
                <a:cs typeface="Times New Roman" panose="02020603050405020304" pitchFamily="18" charset="0"/>
              </a:rPr>
              <a:t>A Relation Schema R={A</a:t>
            </a:r>
            <a:r>
              <a:rPr lang="en-US" sz="1800" b="1" dirty="0">
                <a:solidFill>
                  <a:schemeClr val="tx1"/>
                </a:solidFill>
                <a:latin typeface="Times New Roman" panose="02020603050405020304" pitchFamily="18" charset="0"/>
                <a:cs typeface="Times New Roman" panose="02020603050405020304" pitchFamily="18" charset="0"/>
              </a:rPr>
              <a:t>1</a:t>
            </a:r>
            <a:r>
              <a:rPr lang="en-US" sz="2400" b="1" dirty="0">
                <a:solidFill>
                  <a:schemeClr val="tx1"/>
                </a:solidFill>
                <a:latin typeface="Times New Roman" panose="02020603050405020304" pitchFamily="18" charset="0"/>
                <a:cs typeface="Times New Roman" panose="02020603050405020304" pitchFamily="18" charset="0"/>
              </a:rPr>
              <a:t>, A</a:t>
            </a:r>
            <a:r>
              <a:rPr lang="en-US" sz="1400" b="1" dirty="0">
                <a:solidFill>
                  <a:schemeClr val="tx1"/>
                </a:solidFill>
                <a:latin typeface="Times New Roman" panose="02020603050405020304" pitchFamily="18" charset="0"/>
                <a:cs typeface="Times New Roman" panose="02020603050405020304" pitchFamily="18" charset="0"/>
              </a:rPr>
              <a:t>2</a:t>
            </a:r>
            <a:r>
              <a:rPr lang="en-US" sz="2400" b="1" dirty="0">
                <a:solidFill>
                  <a:schemeClr val="tx1"/>
                </a:solidFill>
                <a:latin typeface="Times New Roman" panose="02020603050405020304" pitchFamily="18" charset="0"/>
                <a:cs typeface="Times New Roman" panose="02020603050405020304" pitchFamily="18" charset="0"/>
              </a:rPr>
              <a:t>,…….A</a:t>
            </a:r>
            <a:r>
              <a:rPr lang="en-US" b="1" dirty="0">
                <a:solidFill>
                  <a:schemeClr val="tx1"/>
                </a:solidFill>
                <a:latin typeface="Times New Roman" panose="02020603050405020304" pitchFamily="18" charset="0"/>
                <a:cs typeface="Times New Roman" panose="02020603050405020304" pitchFamily="18" charset="0"/>
              </a:rPr>
              <a:t>n</a:t>
            </a:r>
            <a:r>
              <a:rPr lang="en-US" sz="2400" b="1" dirty="0">
                <a:solidFill>
                  <a:schemeClr val="tx1"/>
                </a:solidFill>
                <a:latin typeface="Times New Roman" panose="02020603050405020304" pitchFamily="18" charset="0"/>
                <a:cs typeface="Times New Roman" panose="02020603050405020304" pitchFamily="18" charset="0"/>
              </a:rPr>
              <a:t>} is a set of attributes and a relation state r(R) is a finite set of mappings r={t</a:t>
            </a:r>
            <a:r>
              <a:rPr lang="en-US" b="1" dirty="0">
                <a:solidFill>
                  <a:schemeClr val="tx1"/>
                </a:solidFill>
                <a:latin typeface="Times New Roman" panose="02020603050405020304" pitchFamily="18" charset="0"/>
                <a:cs typeface="Times New Roman" panose="02020603050405020304" pitchFamily="18" charset="0"/>
              </a:rPr>
              <a:t>1</a:t>
            </a:r>
            <a:r>
              <a:rPr lang="en-US" sz="2400" b="1" dirty="0">
                <a:solidFill>
                  <a:schemeClr val="tx1"/>
                </a:solidFill>
                <a:latin typeface="Times New Roman" panose="02020603050405020304" pitchFamily="18" charset="0"/>
                <a:cs typeface="Times New Roman" panose="02020603050405020304" pitchFamily="18" charset="0"/>
              </a:rPr>
              <a:t>,t</a:t>
            </a:r>
            <a:r>
              <a:rPr lang="en-US" b="1" dirty="0">
                <a:solidFill>
                  <a:schemeClr val="tx1"/>
                </a:solidFill>
                <a:latin typeface="Times New Roman" panose="02020603050405020304" pitchFamily="18" charset="0"/>
                <a:cs typeface="Times New Roman" panose="02020603050405020304" pitchFamily="18" charset="0"/>
              </a:rPr>
              <a:t>2</a:t>
            </a:r>
            <a:r>
              <a:rPr lang="en-US" sz="2400" b="1" dirty="0">
                <a:solidFill>
                  <a:schemeClr val="tx1"/>
                </a:solidFill>
                <a:latin typeface="Times New Roman" panose="02020603050405020304" pitchFamily="18" charset="0"/>
                <a:cs typeface="Times New Roman" panose="02020603050405020304" pitchFamily="18" charset="0"/>
              </a:rPr>
              <a:t>,….t</a:t>
            </a:r>
            <a:r>
              <a:rPr lang="en-US" sz="1800" b="1" dirty="0">
                <a:solidFill>
                  <a:schemeClr val="tx1"/>
                </a:solidFill>
                <a:latin typeface="Times New Roman" panose="02020603050405020304" pitchFamily="18" charset="0"/>
                <a:cs typeface="Times New Roman" panose="02020603050405020304" pitchFamily="18" charset="0"/>
              </a:rPr>
              <a:t>m</a:t>
            </a:r>
            <a:r>
              <a:rPr lang="en-US" sz="2400" b="1" dirty="0">
                <a:solidFill>
                  <a:schemeClr val="tx1"/>
                </a:solidFill>
                <a:latin typeface="Times New Roman" panose="02020603050405020304" pitchFamily="18" charset="0"/>
                <a:cs typeface="Times New Roman" panose="02020603050405020304" pitchFamily="18" charset="0"/>
              </a:rPr>
              <a:t>}, where each tuple </a:t>
            </a:r>
            <a:r>
              <a:rPr lang="en-US" sz="2400" b="1" dirty="0" err="1">
                <a:solidFill>
                  <a:schemeClr val="tx1"/>
                </a:solidFill>
                <a:latin typeface="Times New Roman" panose="02020603050405020304" pitchFamily="18" charset="0"/>
                <a:cs typeface="Times New Roman" panose="02020603050405020304" pitchFamily="18" charset="0"/>
              </a:rPr>
              <a:t>t</a:t>
            </a:r>
            <a:r>
              <a:rPr lang="en-US" sz="2400" b="1" i="1" dirty="0" err="1">
                <a:solidFill>
                  <a:schemeClr val="tx1"/>
                </a:solidFill>
                <a:latin typeface="Times New Roman" panose="02020603050405020304" pitchFamily="18" charset="0"/>
                <a:cs typeface="Times New Roman" panose="02020603050405020304" pitchFamily="18" charset="0"/>
              </a:rPr>
              <a:t>i</a:t>
            </a:r>
            <a:r>
              <a:rPr lang="en-US" sz="2400" b="1" dirty="0">
                <a:solidFill>
                  <a:schemeClr val="tx1"/>
                </a:solidFill>
                <a:latin typeface="Times New Roman" panose="02020603050405020304" pitchFamily="18" charset="0"/>
                <a:cs typeface="Times New Roman" panose="02020603050405020304" pitchFamily="18" charset="0"/>
              </a:rPr>
              <a:t> is a mapping from R to D, and D is the union of attribute domains; that is D= </a:t>
            </a:r>
            <a:r>
              <a:rPr lang="en-US" sz="2400" b="1" dirty="0" err="1">
                <a:solidFill>
                  <a:schemeClr val="tx1"/>
                </a:solidFill>
                <a:latin typeface="Times New Roman" panose="02020603050405020304" pitchFamily="18" charset="0"/>
                <a:cs typeface="Times New Roman" panose="02020603050405020304" pitchFamily="18" charset="0"/>
              </a:rPr>
              <a:t>dom</a:t>
            </a:r>
            <a:r>
              <a:rPr lang="en-US" sz="2400" b="1" dirty="0">
                <a:solidFill>
                  <a:schemeClr val="tx1"/>
                </a:solidFill>
                <a:latin typeface="Times New Roman" panose="02020603050405020304" pitchFamily="18" charset="0"/>
                <a:cs typeface="Times New Roman" panose="02020603050405020304" pitchFamily="18" charset="0"/>
              </a:rPr>
              <a:t>(A</a:t>
            </a:r>
            <a:r>
              <a:rPr lang="en-US" sz="1800" b="1" dirty="0">
                <a:solidFill>
                  <a:schemeClr val="tx1"/>
                </a:solidFill>
                <a:latin typeface="Times New Roman" panose="02020603050405020304" pitchFamily="18" charset="0"/>
                <a:cs typeface="Times New Roman" panose="02020603050405020304" pitchFamily="18" charset="0"/>
              </a:rPr>
              <a:t>1</a:t>
            </a:r>
            <a:r>
              <a:rPr lang="en-US" sz="2400" b="1" dirty="0">
                <a:solidFill>
                  <a:schemeClr val="tx1"/>
                </a:solidFill>
                <a:latin typeface="Times New Roman" panose="02020603050405020304" pitchFamily="18" charset="0"/>
                <a:cs typeface="Times New Roman" panose="02020603050405020304" pitchFamily="18" charset="0"/>
              </a:rPr>
              <a:t>) U </a:t>
            </a:r>
            <a:r>
              <a:rPr lang="en-US" sz="2400" b="1" dirty="0" err="1">
                <a:solidFill>
                  <a:schemeClr val="tx1"/>
                </a:solidFill>
                <a:latin typeface="Times New Roman" panose="02020603050405020304" pitchFamily="18" charset="0"/>
                <a:cs typeface="Times New Roman" panose="02020603050405020304" pitchFamily="18" charset="0"/>
              </a:rPr>
              <a:t>dom</a:t>
            </a:r>
            <a:r>
              <a:rPr lang="en-US" sz="2400" b="1" dirty="0">
                <a:solidFill>
                  <a:schemeClr val="tx1"/>
                </a:solidFill>
                <a:latin typeface="Times New Roman" panose="02020603050405020304" pitchFamily="18" charset="0"/>
                <a:cs typeface="Times New Roman" panose="02020603050405020304" pitchFamily="18" charset="0"/>
              </a:rPr>
              <a:t>(A</a:t>
            </a:r>
            <a:r>
              <a:rPr lang="en-US" b="1" dirty="0">
                <a:solidFill>
                  <a:schemeClr val="tx1"/>
                </a:solidFill>
                <a:latin typeface="Times New Roman" panose="02020603050405020304" pitchFamily="18" charset="0"/>
                <a:cs typeface="Times New Roman" panose="02020603050405020304" pitchFamily="18" charset="0"/>
              </a:rPr>
              <a:t>2</a:t>
            </a:r>
            <a:r>
              <a:rPr lang="en-US" sz="2400" b="1" dirty="0">
                <a:solidFill>
                  <a:schemeClr val="tx1"/>
                </a:solidFill>
                <a:latin typeface="Times New Roman" panose="02020603050405020304" pitchFamily="18" charset="0"/>
                <a:cs typeface="Times New Roman" panose="02020603050405020304" pitchFamily="18" charset="0"/>
              </a:rPr>
              <a:t>) U Dom(A</a:t>
            </a:r>
            <a:r>
              <a:rPr lang="en-US" b="1" dirty="0">
                <a:solidFill>
                  <a:schemeClr val="tx1"/>
                </a:solidFill>
                <a:latin typeface="Times New Roman" panose="02020603050405020304" pitchFamily="18" charset="0"/>
                <a:cs typeface="Times New Roman" panose="02020603050405020304" pitchFamily="18" charset="0"/>
              </a:rPr>
              <a:t>3</a:t>
            </a:r>
            <a:r>
              <a:rPr lang="en-US" sz="2400" b="1" dirty="0">
                <a:solidFill>
                  <a:schemeClr val="tx1"/>
                </a:solidFill>
                <a:latin typeface="Times New Roman" panose="02020603050405020304" pitchFamily="18" charset="0"/>
                <a:cs typeface="Times New Roman" panose="02020603050405020304" pitchFamily="18" charset="0"/>
              </a:rPr>
              <a:t>) U….U Dom(A</a:t>
            </a:r>
            <a:r>
              <a:rPr lang="en-US" b="1" dirty="0">
                <a:solidFill>
                  <a:schemeClr val="tx1"/>
                </a:solidFill>
                <a:latin typeface="Times New Roman" panose="02020603050405020304" pitchFamily="18" charset="0"/>
                <a:cs typeface="Times New Roman" panose="02020603050405020304" pitchFamily="18" charset="0"/>
              </a:rPr>
              <a:t>n</a:t>
            </a:r>
            <a:r>
              <a:rPr lang="en-US" sz="2400" b="1" dirty="0">
                <a:solidFill>
                  <a:schemeClr val="tx1"/>
                </a:solidFill>
                <a:latin typeface="Times New Roman" panose="02020603050405020304" pitchFamily="18" charset="0"/>
                <a:cs typeface="Times New Roman" panose="02020603050405020304" pitchFamily="18" charset="0"/>
              </a:rPr>
              <a:t>).</a:t>
            </a:r>
          </a:p>
          <a:p>
            <a:pPr marL="457200" lvl="1" indent="0">
              <a:buNone/>
            </a:pPr>
            <a:endParaRPr lang="en-US" sz="2400" b="1" dirty="0">
              <a:solidFill>
                <a:schemeClr val="tx1"/>
              </a:solidFill>
              <a:latin typeface="Times New Roman" panose="02020603050405020304" pitchFamily="18" charset="0"/>
              <a:cs typeface="Times New Roman" panose="02020603050405020304" pitchFamily="18" charset="0"/>
            </a:endParaRPr>
          </a:p>
          <a:p>
            <a:pPr marL="457200" lvl="1" indent="0" algn="just">
              <a:buNone/>
            </a:pPr>
            <a:r>
              <a:rPr lang="en-US" sz="2400" b="1" dirty="0">
                <a:solidFill>
                  <a:schemeClr val="tx1"/>
                </a:solidFill>
                <a:latin typeface="Times New Roman" panose="02020603050405020304" pitchFamily="18" charset="0"/>
                <a:cs typeface="Times New Roman" panose="02020603050405020304" pitchFamily="18" charset="0"/>
              </a:rPr>
              <a:t>Here, a tuple can be considered as a set of (&lt;attribute&gt;, &lt;value&gt;) pair, where each pair gives the value of the mapping from an Attribute A</a:t>
            </a:r>
            <a:r>
              <a:rPr lang="en-US" sz="2400" b="1" i="1" dirty="0">
                <a:solidFill>
                  <a:schemeClr val="tx1"/>
                </a:solidFill>
                <a:latin typeface="Times New Roman" panose="02020603050405020304" pitchFamily="18" charset="0"/>
                <a:cs typeface="Times New Roman" panose="02020603050405020304" pitchFamily="18" charset="0"/>
              </a:rPr>
              <a:t>i</a:t>
            </a:r>
            <a:r>
              <a:rPr lang="en-US" sz="2400" b="1" dirty="0">
                <a:solidFill>
                  <a:schemeClr val="tx1"/>
                </a:solidFill>
                <a:latin typeface="Times New Roman" panose="02020603050405020304" pitchFamily="18" charset="0"/>
                <a:cs typeface="Times New Roman" panose="02020603050405020304" pitchFamily="18" charset="0"/>
              </a:rPr>
              <a:t> to a value V</a:t>
            </a:r>
            <a:r>
              <a:rPr lang="en-US" sz="2400" b="1" i="1" dirty="0">
                <a:solidFill>
                  <a:schemeClr val="tx1"/>
                </a:solidFill>
                <a:latin typeface="Times New Roman" panose="02020603050405020304" pitchFamily="18" charset="0"/>
                <a:cs typeface="Times New Roman" panose="02020603050405020304" pitchFamily="18" charset="0"/>
              </a:rPr>
              <a:t>i</a:t>
            </a:r>
            <a:r>
              <a:rPr lang="en-US" sz="2400" b="1" dirty="0">
                <a:solidFill>
                  <a:schemeClr val="tx1"/>
                </a:solidFill>
                <a:latin typeface="Times New Roman" panose="02020603050405020304" pitchFamily="18" charset="0"/>
                <a:cs typeface="Times New Roman" panose="02020603050405020304" pitchFamily="18" charset="0"/>
              </a:rPr>
              <a:t> from </a:t>
            </a:r>
            <a:r>
              <a:rPr lang="en-US" sz="2400" b="1" dirty="0" err="1">
                <a:solidFill>
                  <a:schemeClr val="tx1"/>
                </a:solidFill>
                <a:latin typeface="Times New Roman" panose="02020603050405020304" pitchFamily="18" charset="0"/>
                <a:cs typeface="Times New Roman" panose="02020603050405020304" pitchFamily="18" charset="0"/>
              </a:rPr>
              <a:t>dom</a:t>
            </a:r>
            <a:r>
              <a:rPr lang="en-US" sz="2400" b="1" dirty="0">
                <a:solidFill>
                  <a:schemeClr val="tx1"/>
                </a:solidFill>
                <a:latin typeface="Times New Roman" panose="02020603050405020304" pitchFamily="18" charset="0"/>
                <a:cs typeface="Times New Roman" panose="02020603050405020304" pitchFamily="18" charset="0"/>
              </a:rPr>
              <a:t>(A</a:t>
            </a:r>
            <a:r>
              <a:rPr lang="en-US" sz="2400" b="1" i="1" dirty="0">
                <a:solidFill>
                  <a:schemeClr val="tx1"/>
                </a:solidFill>
                <a:latin typeface="Times New Roman" panose="02020603050405020304" pitchFamily="18" charset="0"/>
                <a:cs typeface="Times New Roman" panose="02020603050405020304" pitchFamily="18" charset="0"/>
              </a:rPr>
              <a:t>i</a:t>
            </a:r>
            <a:r>
              <a:rPr lang="en-US" sz="2400" b="1" dirty="0">
                <a:solidFill>
                  <a:schemeClr val="tx1"/>
                </a:solidFill>
                <a:latin typeface="Times New Roman" panose="02020603050405020304" pitchFamily="18" charset="0"/>
                <a:cs typeface="Times New Roman" panose="02020603050405020304" pitchFamily="18" charset="0"/>
              </a:rPr>
              <a:t>). Ordering of attribute is not important, because the attribute name appears with its value. </a:t>
            </a:r>
            <a:endParaRPr lang="en-IN" sz="2400" b="1" i="1" dirty="0">
              <a:solidFill>
                <a:schemeClr val="tx1"/>
              </a:solidFill>
              <a:latin typeface="Times New Roman" panose="02020603050405020304" pitchFamily="18" charset="0"/>
              <a:cs typeface="Times New Roman" panose="02020603050405020304" pitchFamily="18" charset="0"/>
            </a:endParaRPr>
          </a:p>
        </p:txBody>
      </p:sp>
      <p:sp>
        <p:nvSpPr>
          <p:cNvPr id="4" name="Date Placeholder 3">
            <a:extLst>
              <a:ext uri="{FF2B5EF4-FFF2-40B4-BE49-F238E27FC236}">
                <a16:creationId xmlns:a16="http://schemas.microsoft.com/office/drawing/2014/main" id="{6F8556F0-99DB-4AF2-9D8D-5F91253F2A5A}"/>
              </a:ext>
            </a:extLst>
          </p:cNvPr>
          <p:cNvSpPr>
            <a:spLocks noGrp="1"/>
          </p:cNvSpPr>
          <p:nvPr>
            <p:ph type="dt" sz="half" idx="10"/>
          </p:nvPr>
        </p:nvSpPr>
        <p:spPr/>
        <p:txBody>
          <a:bodyPr/>
          <a:lstStyle/>
          <a:p>
            <a:pPr>
              <a:defRPr/>
            </a:pPr>
            <a:fld id="{4CC8FCCE-B90A-44E3-8D0A-E644AE75A729}" type="datetime1">
              <a:rPr lang="en-US" smtClean="0"/>
              <a:pPr>
                <a:defRPr/>
              </a:pPr>
              <a:t>2/18/2026</a:t>
            </a:fld>
            <a:endParaRPr lang="en-US" dirty="0"/>
          </a:p>
        </p:txBody>
      </p:sp>
      <p:sp>
        <p:nvSpPr>
          <p:cNvPr id="5" name="Slide Number Placeholder 4">
            <a:extLst>
              <a:ext uri="{FF2B5EF4-FFF2-40B4-BE49-F238E27FC236}">
                <a16:creationId xmlns:a16="http://schemas.microsoft.com/office/drawing/2014/main" id="{F8019D33-3B4D-4296-8DBF-5DC13146EA91}"/>
              </a:ext>
            </a:extLst>
          </p:cNvPr>
          <p:cNvSpPr>
            <a:spLocks noGrp="1"/>
          </p:cNvSpPr>
          <p:nvPr>
            <p:ph type="sldNum" sz="quarter" idx="12"/>
          </p:nvPr>
        </p:nvSpPr>
        <p:spPr/>
        <p:txBody>
          <a:bodyPr/>
          <a:lstStyle/>
          <a:p>
            <a:pPr>
              <a:defRPr/>
            </a:pPr>
            <a:fld id="{147856E9-F47B-4B79-B9A6-62404873B010}" type="slidenum">
              <a:rPr lang="en-US" altLang="en-US" smtClean="0"/>
              <a:pPr>
                <a:defRPr/>
              </a:pPr>
              <a:t>12</a:t>
            </a:fld>
            <a:endParaRPr lang="en-US" altLang="en-US"/>
          </a:p>
        </p:txBody>
      </p:sp>
      <p:pic>
        <p:nvPicPr>
          <p:cNvPr id="6" name="Picture 5" descr="C:\Users\Mahesh Kumar Jha\Downloads\CMRIT NEW LOGO-01.png">
            <a:extLst>
              <a:ext uri="{FF2B5EF4-FFF2-40B4-BE49-F238E27FC236}">
                <a16:creationId xmlns:a16="http://schemas.microsoft.com/office/drawing/2014/main" id="{09B7A0D6-6D51-4500-9807-CC89DADF94B9}"/>
              </a:ext>
            </a:extLst>
          </p:cNvPr>
          <p:cNvPicPr>
            <a:picLocks noChangeAspect="1" noChangeArrowheads="1"/>
          </p:cNvPicPr>
          <p:nvPr/>
        </p:nvPicPr>
        <p:blipFill>
          <a:blip r:embed="rId2">
            <a:clrChange>
              <a:clrFrom>
                <a:srgbClr val="000000"/>
              </a:clrFrom>
              <a:clrTo>
                <a:srgbClr val="000000">
                  <a:alpha val="0"/>
                </a:srgbClr>
              </a:clrTo>
            </a:clrChange>
            <a:extLst>
              <a:ext uri="{28A0092B-C50C-407E-A947-70E740481C1C}">
                <a14:useLocalDpi xmlns:a14="http://schemas.microsoft.com/office/drawing/2010/main" val="0"/>
              </a:ext>
            </a:extLst>
          </a:blip>
          <a:srcRect l="10242" t="16174" r="4218"/>
          <a:stretch>
            <a:fillRect/>
          </a:stretch>
        </p:blipFill>
        <p:spPr bwMode="auto">
          <a:xfrm>
            <a:off x="622300" y="606425"/>
            <a:ext cx="1744663"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365781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121BA-1DC1-4C41-B2E1-69FE4119CD32}"/>
              </a:ext>
            </a:extLst>
          </p:cNvPr>
          <p:cNvSpPr>
            <a:spLocks noGrp="1"/>
          </p:cNvSpPr>
          <p:nvPr>
            <p:ph type="title"/>
          </p:nvPr>
        </p:nvSpPr>
        <p:spPr>
          <a:xfrm>
            <a:off x="3038476" y="1330576"/>
            <a:ext cx="5351546" cy="708025"/>
          </a:xfrm>
        </p:spPr>
        <p:txBody>
          <a:bodyPr/>
          <a:lstStyle/>
          <a:p>
            <a:r>
              <a:rPr lang="en-US" sz="2800" b="1" dirty="0">
                <a:latin typeface="Times New Roman" panose="02020603050405020304" pitchFamily="18" charset="0"/>
                <a:cs typeface="Times New Roman" panose="02020603050405020304" pitchFamily="18" charset="0"/>
              </a:rPr>
              <a:t>Values and NULLs in the Tuples</a:t>
            </a:r>
            <a:endParaRPr lang="en-IN" sz="2800"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59B0F4A2-BBE0-42E9-A04F-D1EB4BECF700}"/>
              </a:ext>
            </a:extLst>
          </p:cNvPr>
          <p:cNvSpPr>
            <a:spLocks noGrp="1"/>
          </p:cNvSpPr>
          <p:nvPr>
            <p:ph idx="1"/>
          </p:nvPr>
        </p:nvSpPr>
        <p:spPr>
          <a:xfrm>
            <a:off x="304800" y="2261937"/>
            <a:ext cx="11646568" cy="4596063"/>
          </a:xfrm>
        </p:spPr>
        <p:txBody>
          <a:bodyPr/>
          <a:lstStyle/>
          <a:p>
            <a:r>
              <a:rPr lang="en-US" sz="2800" dirty="0">
                <a:latin typeface="Times New Roman" panose="02020603050405020304" pitchFamily="18" charset="0"/>
                <a:cs typeface="Times New Roman" panose="02020603050405020304" pitchFamily="18" charset="0"/>
              </a:rPr>
              <a:t>Each value in a tuple is an atomic value. – It is not divisible into component.</a:t>
            </a:r>
          </a:p>
          <a:p>
            <a:r>
              <a:rPr lang="en-US" sz="2800" dirty="0">
                <a:latin typeface="Times New Roman" panose="02020603050405020304" pitchFamily="18" charset="0"/>
                <a:cs typeface="Times New Roman" panose="02020603050405020304" pitchFamily="18" charset="0"/>
              </a:rPr>
              <a:t>Composite and multivalued attributes are not allowed. This model is sometime called as </a:t>
            </a:r>
            <a:r>
              <a:rPr lang="en-US" sz="2800" b="1" dirty="0">
                <a:latin typeface="Times New Roman" panose="02020603050405020304" pitchFamily="18" charset="0"/>
                <a:cs typeface="Times New Roman" panose="02020603050405020304" pitchFamily="18" charset="0"/>
              </a:rPr>
              <a:t>flat relation model</a:t>
            </a:r>
            <a:r>
              <a:rPr lang="en-US" sz="2800" dirty="0">
                <a:latin typeface="Times New Roman" panose="02020603050405020304" pitchFamily="18" charset="0"/>
                <a:cs typeface="Times New Roman" panose="02020603050405020304" pitchFamily="18" charset="0"/>
              </a:rPr>
              <a:t>. (First Normal Form)</a:t>
            </a:r>
          </a:p>
          <a:p>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Null Values, used to represent the values of attributes that may be unknown or may not apply to a tuple. A Special value, called NULL, can be used in this case. </a:t>
            </a:r>
            <a:endParaRPr lang="en-IN" sz="2800" dirty="0">
              <a:latin typeface="Times New Roman" panose="02020603050405020304" pitchFamily="18" charset="0"/>
              <a:cs typeface="Times New Roman" panose="02020603050405020304" pitchFamily="18" charset="0"/>
            </a:endParaRPr>
          </a:p>
        </p:txBody>
      </p:sp>
      <p:sp>
        <p:nvSpPr>
          <p:cNvPr id="4" name="Date Placeholder 3">
            <a:extLst>
              <a:ext uri="{FF2B5EF4-FFF2-40B4-BE49-F238E27FC236}">
                <a16:creationId xmlns:a16="http://schemas.microsoft.com/office/drawing/2014/main" id="{EF641FD7-5EB5-4F10-89FC-CE1BC2049C47}"/>
              </a:ext>
            </a:extLst>
          </p:cNvPr>
          <p:cNvSpPr>
            <a:spLocks noGrp="1"/>
          </p:cNvSpPr>
          <p:nvPr>
            <p:ph type="dt" sz="half" idx="10"/>
          </p:nvPr>
        </p:nvSpPr>
        <p:spPr/>
        <p:txBody>
          <a:bodyPr/>
          <a:lstStyle/>
          <a:p>
            <a:pPr>
              <a:defRPr/>
            </a:pPr>
            <a:fld id="{4CC8FCCE-B90A-44E3-8D0A-E644AE75A729}" type="datetime1">
              <a:rPr lang="en-US" smtClean="0"/>
              <a:pPr>
                <a:defRPr/>
              </a:pPr>
              <a:t>2/18/2026</a:t>
            </a:fld>
            <a:endParaRPr lang="en-US" dirty="0"/>
          </a:p>
        </p:txBody>
      </p:sp>
      <p:sp>
        <p:nvSpPr>
          <p:cNvPr id="5" name="Slide Number Placeholder 4">
            <a:extLst>
              <a:ext uri="{FF2B5EF4-FFF2-40B4-BE49-F238E27FC236}">
                <a16:creationId xmlns:a16="http://schemas.microsoft.com/office/drawing/2014/main" id="{85E4D60D-A710-4CDA-9EED-B3B634653EC2}"/>
              </a:ext>
            </a:extLst>
          </p:cNvPr>
          <p:cNvSpPr>
            <a:spLocks noGrp="1"/>
          </p:cNvSpPr>
          <p:nvPr>
            <p:ph type="sldNum" sz="quarter" idx="12"/>
          </p:nvPr>
        </p:nvSpPr>
        <p:spPr/>
        <p:txBody>
          <a:bodyPr/>
          <a:lstStyle/>
          <a:p>
            <a:pPr>
              <a:defRPr/>
            </a:pPr>
            <a:fld id="{147856E9-F47B-4B79-B9A6-62404873B010}" type="slidenum">
              <a:rPr lang="en-US" altLang="en-US" smtClean="0"/>
              <a:pPr>
                <a:defRPr/>
              </a:pPr>
              <a:t>13</a:t>
            </a:fld>
            <a:endParaRPr lang="en-US" altLang="en-US"/>
          </a:p>
        </p:txBody>
      </p:sp>
      <p:pic>
        <p:nvPicPr>
          <p:cNvPr id="6" name="Picture 5" descr="C:\Users\Mahesh Kumar Jha\Downloads\CMRIT NEW LOGO-01.png">
            <a:extLst>
              <a:ext uri="{FF2B5EF4-FFF2-40B4-BE49-F238E27FC236}">
                <a16:creationId xmlns:a16="http://schemas.microsoft.com/office/drawing/2014/main" id="{75E0ACF8-7919-47FF-8877-B4EB5C847B78}"/>
              </a:ext>
            </a:extLst>
          </p:cNvPr>
          <p:cNvPicPr>
            <a:picLocks noChangeAspect="1" noChangeArrowheads="1"/>
          </p:cNvPicPr>
          <p:nvPr/>
        </p:nvPicPr>
        <p:blipFill>
          <a:blip r:embed="rId2">
            <a:clrChange>
              <a:clrFrom>
                <a:srgbClr val="000000"/>
              </a:clrFrom>
              <a:clrTo>
                <a:srgbClr val="000000">
                  <a:alpha val="0"/>
                </a:srgbClr>
              </a:clrTo>
            </a:clrChange>
            <a:extLst>
              <a:ext uri="{28A0092B-C50C-407E-A947-70E740481C1C}">
                <a14:useLocalDpi xmlns:a14="http://schemas.microsoft.com/office/drawing/2010/main" val="0"/>
              </a:ext>
            </a:extLst>
          </a:blip>
          <a:srcRect l="10242" t="16174" r="4218"/>
          <a:stretch>
            <a:fillRect/>
          </a:stretch>
        </p:blipFill>
        <p:spPr bwMode="auto">
          <a:xfrm>
            <a:off x="622300" y="606425"/>
            <a:ext cx="1744663"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883415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4ABF8-DF33-4711-87B8-4C8AF979B501}"/>
              </a:ext>
            </a:extLst>
          </p:cNvPr>
          <p:cNvSpPr>
            <a:spLocks noGrp="1"/>
          </p:cNvSpPr>
          <p:nvPr>
            <p:ph type="title"/>
          </p:nvPr>
        </p:nvSpPr>
        <p:spPr>
          <a:xfrm>
            <a:off x="3375360" y="1572126"/>
            <a:ext cx="5142999" cy="397795"/>
          </a:xfrm>
        </p:spPr>
        <p:txBody>
          <a:bodyPr/>
          <a:lstStyle/>
          <a:p>
            <a:r>
              <a:rPr lang="en-US" sz="2400" b="1" dirty="0">
                <a:latin typeface="Times New Roman" panose="02020603050405020304" pitchFamily="18" charset="0"/>
                <a:cs typeface="Times New Roman" panose="02020603050405020304" pitchFamily="18" charset="0"/>
              </a:rPr>
              <a:t>Interpretation(Meaning) of a Relation</a:t>
            </a:r>
            <a:endParaRPr lang="en-IN" sz="2400"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F6D55504-10B9-42E8-8358-E5143A6C1D30}"/>
              </a:ext>
            </a:extLst>
          </p:cNvPr>
          <p:cNvSpPr>
            <a:spLocks noGrp="1"/>
          </p:cNvSpPr>
          <p:nvPr>
            <p:ph idx="1"/>
          </p:nvPr>
        </p:nvSpPr>
        <p:spPr>
          <a:xfrm>
            <a:off x="336884" y="2245895"/>
            <a:ext cx="11582400" cy="4316830"/>
          </a:xfrm>
        </p:spPr>
        <p:txBody>
          <a:bodyPr/>
          <a:lstStyle/>
          <a:p>
            <a:r>
              <a:rPr lang="en-US" dirty="0">
                <a:latin typeface="Times New Roman" panose="02020603050405020304" pitchFamily="18" charset="0"/>
                <a:cs typeface="Times New Roman" panose="02020603050405020304" pitchFamily="18" charset="0"/>
              </a:rPr>
              <a:t>A relation schema (table) can be interpreted as a declaration or a type of assertion.  </a:t>
            </a:r>
            <a:r>
              <a:rPr lang="en-US" dirty="0" err="1">
                <a:latin typeface="Times New Roman" panose="02020603050405020304" pitchFamily="18" charset="0"/>
                <a:cs typeface="Times New Roman" panose="02020603050405020304" pitchFamily="18" charset="0"/>
              </a:rPr>
              <a:t>Eg.</a:t>
            </a:r>
            <a:r>
              <a:rPr lang="en-US" dirty="0">
                <a:latin typeface="Times New Roman" panose="02020603050405020304" pitchFamily="18" charset="0"/>
                <a:cs typeface="Times New Roman" panose="02020603050405020304" pitchFamily="18" charset="0"/>
              </a:rPr>
              <a:t>, Student relation, (student table or entity) has a name, </a:t>
            </a:r>
            <a:r>
              <a:rPr lang="en-US" dirty="0" err="1">
                <a:latin typeface="Times New Roman" panose="02020603050405020304" pitchFamily="18" charset="0"/>
                <a:cs typeface="Times New Roman" panose="02020603050405020304" pitchFamily="18" charset="0"/>
              </a:rPr>
              <a:t>ssn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home_phone</a:t>
            </a:r>
            <a:r>
              <a:rPr lang="en-US" dirty="0">
                <a:latin typeface="Times New Roman" panose="02020603050405020304" pitchFamily="18" charset="0"/>
                <a:cs typeface="Times New Roman" panose="02020603050405020304" pitchFamily="18" charset="0"/>
              </a:rPr>
              <a:t>, address, </a:t>
            </a:r>
            <a:r>
              <a:rPr lang="en-US" dirty="0" err="1">
                <a:latin typeface="Times New Roman" panose="02020603050405020304" pitchFamily="18" charset="0"/>
                <a:cs typeface="Times New Roman" panose="02020603050405020304" pitchFamily="18" charset="0"/>
              </a:rPr>
              <a:t>office_phone</a:t>
            </a:r>
            <a:r>
              <a:rPr lang="en-US" dirty="0">
                <a:latin typeface="Times New Roman" panose="02020603050405020304" pitchFamily="18" charset="0"/>
                <a:cs typeface="Times New Roman" panose="02020603050405020304" pitchFamily="18" charset="0"/>
              </a:rPr>
              <a:t>, and age. </a:t>
            </a:r>
          </a:p>
          <a:p>
            <a:r>
              <a:rPr lang="en-US" dirty="0">
                <a:latin typeface="Times New Roman" panose="02020603050405020304" pitchFamily="18" charset="0"/>
                <a:cs typeface="Times New Roman" panose="02020603050405020304" pitchFamily="18" charset="0"/>
              </a:rPr>
              <a:t>Note: Some relations may represent fact about entities: whereas other relation may represent fact about relationships. </a:t>
            </a:r>
            <a:endParaRPr lang="en-IN" dirty="0">
              <a:latin typeface="Times New Roman" panose="02020603050405020304" pitchFamily="18" charset="0"/>
              <a:cs typeface="Times New Roman" panose="02020603050405020304" pitchFamily="18" charset="0"/>
            </a:endParaRPr>
          </a:p>
        </p:txBody>
      </p:sp>
      <p:sp>
        <p:nvSpPr>
          <p:cNvPr id="4" name="Date Placeholder 3">
            <a:extLst>
              <a:ext uri="{FF2B5EF4-FFF2-40B4-BE49-F238E27FC236}">
                <a16:creationId xmlns:a16="http://schemas.microsoft.com/office/drawing/2014/main" id="{CE2F338E-FF70-44A6-87AE-DD15E7B740E4}"/>
              </a:ext>
            </a:extLst>
          </p:cNvPr>
          <p:cNvSpPr>
            <a:spLocks noGrp="1"/>
          </p:cNvSpPr>
          <p:nvPr>
            <p:ph type="dt" sz="half" idx="10"/>
          </p:nvPr>
        </p:nvSpPr>
        <p:spPr/>
        <p:txBody>
          <a:bodyPr/>
          <a:lstStyle/>
          <a:p>
            <a:pPr>
              <a:defRPr/>
            </a:pPr>
            <a:fld id="{4CC8FCCE-B90A-44E3-8D0A-E644AE75A729}" type="datetime1">
              <a:rPr lang="en-US" smtClean="0"/>
              <a:pPr>
                <a:defRPr/>
              </a:pPr>
              <a:t>2/18/2026</a:t>
            </a:fld>
            <a:endParaRPr lang="en-US" dirty="0"/>
          </a:p>
        </p:txBody>
      </p:sp>
      <p:sp>
        <p:nvSpPr>
          <p:cNvPr id="5" name="Slide Number Placeholder 4">
            <a:extLst>
              <a:ext uri="{FF2B5EF4-FFF2-40B4-BE49-F238E27FC236}">
                <a16:creationId xmlns:a16="http://schemas.microsoft.com/office/drawing/2014/main" id="{ACED9763-18A3-42BA-9D1E-1A2FF34A9A3C}"/>
              </a:ext>
            </a:extLst>
          </p:cNvPr>
          <p:cNvSpPr>
            <a:spLocks noGrp="1"/>
          </p:cNvSpPr>
          <p:nvPr>
            <p:ph type="sldNum" sz="quarter" idx="12"/>
          </p:nvPr>
        </p:nvSpPr>
        <p:spPr/>
        <p:txBody>
          <a:bodyPr/>
          <a:lstStyle/>
          <a:p>
            <a:pPr>
              <a:defRPr/>
            </a:pPr>
            <a:fld id="{147856E9-F47B-4B79-B9A6-62404873B010}" type="slidenum">
              <a:rPr lang="en-US" altLang="en-US" smtClean="0"/>
              <a:pPr>
                <a:defRPr/>
              </a:pPr>
              <a:t>14</a:t>
            </a:fld>
            <a:endParaRPr lang="en-US" altLang="en-US"/>
          </a:p>
        </p:txBody>
      </p:sp>
      <p:pic>
        <p:nvPicPr>
          <p:cNvPr id="6" name="Picture 5" descr="C:\Users\Mahesh Kumar Jha\Downloads\CMRIT NEW LOGO-01.png">
            <a:extLst>
              <a:ext uri="{FF2B5EF4-FFF2-40B4-BE49-F238E27FC236}">
                <a16:creationId xmlns:a16="http://schemas.microsoft.com/office/drawing/2014/main" id="{EC887CF2-0DD4-4D26-A6FB-0A113F4209FE}"/>
              </a:ext>
            </a:extLst>
          </p:cNvPr>
          <p:cNvPicPr>
            <a:picLocks noChangeAspect="1" noChangeArrowheads="1"/>
          </p:cNvPicPr>
          <p:nvPr/>
        </p:nvPicPr>
        <p:blipFill>
          <a:blip r:embed="rId2">
            <a:clrChange>
              <a:clrFrom>
                <a:srgbClr val="000000"/>
              </a:clrFrom>
              <a:clrTo>
                <a:srgbClr val="000000">
                  <a:alpha val="0"/>
                </a:srgbClr>
              </a:clrTo>
            </a:clrChange>
            <a:extLst>
              <a:ext uri="{28A0092B-C50C-407E-A947-70E740481C1C}">
                <a14:useLocalDpi xmlns:a14="http://schemas.microsoft.com/office/drawing/2010/main" val="0"/>
              </a:ext>
            </a:extLst>
          </a:blip>
          <a:srcRect l="10242" t="16174" r="4218"/>
          <a:stretch>
            <a:fillRect/>
          </a:stretch>
        </p:blipFill>
        <p:spPr bwMode="auto">
          <a:xfrm>
            <a:off x="622300" y="606425"/>
            <a:ext cx="1744663"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713626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154ACA9-1E01-4DD0-B5C3-AAE834DCE2F1}"/>
              </a:ext>
            </a:extLst>
          </p:cNvPr>
          <p:cNvSpPr>
            <a:spLocks noGrp="1"/>
          </p:cNvSpPr>
          <p:nvPr>
            <p:ph idx="1"/>
          </p:nvPr>
        </p:nvSpPr>
        <p:spPr>
          <a:xfrm>
            <a:off x="176464" y="2149642"/>
            <a:ext cx="11887200" cy="4549608"/>
          </a:xfrm>
        </p:spPr>
        <p:txBody>
          <a:bodyPr/>
          <a:lstStyle/>
          <a:p>
            <a:r>
              <a:rPr lang="en-US" sz="2600" dirty="0">
                <a:latin typeface="Times New Roman" panose="02020603050405020304" pitchFamily="18" charset="0"/>
                <a:cs typeface="Times New Roman" panose="02020603050405020304" pitchFamily="18" charset="0"/>
              </a:rPr>
              <a:t>In relational database, there will typically be many relations, and the tuples in those relations are related in many ways. </a:t>
            </a:r>
          </a:p>
          <a:p>
            <a:r>
              <a:rPr lang="en-US" sz="2600" dirty="0">
                <a:latin typeface="Times New Roman" panose="02020603050405020304" pitchFamily="18" charset="0"/>
                <a:cs typeface="Times New Roman" panose="02020603050405020304" pitchFamily="18" charset="0"/>
              </a:rPr>
              <a:t>The state of the whole database will correspond to the states of all its relations at a particular point in time. </a:t>
            </a:r>
          </a:p>
          <a:p>
            <a:r>
              <a:rPr lang="en-US" sz="2600" dirty="0">
                <a:latin typeface="Times New Roman" panose="02020603050405020304" pitchFamily="18" charset="0"/>
                <a:cs typeface="Times New Roman" panose="02020603050405020304" pitchFamily="18" charset="0"/>
              </a:rPr>
              <a:t>There are many restrictions or </a:t>
            </a:r>
            <a:r>
              <a:rPr lang="en-US" sz="2600" b="1" dirty="0">
                <a:latin typeface="Times New Roman" panose="02020603050405020304" pitchFamily="18" charset="0"/>
                <a:cs typeface="Times New Roman" panose="02020603050405020304" pitchFamily="18" charset="0"/>
              </a:rPr>
              <a:t>Constraints </a:t>
            </a:r>
            <a:r>
              <a:rPr lang="en-US" sz="2600" dirty="0">
                <a:latin typeface="Times New Roman" panose="02020603050405020304" pitchFamily="18" charset="0"/>
                <a:cs typeface="Times New Roman" panose="02020603050405020304" pitchFamily="18" charset="0"/>
              </a:rPr>
              <a:t> on the actual values in a database state. </a:t>
            </a:r>
          </a:p>
          <a:p>
            <a:pPr lvl="1">
              <a:buFontTx/>
              <a:buChar char="-"/>
            </a:pPr>
            <a:r>
              <a:rPr lang="en-US" sz="2600" dirty="0">
                <a:latin typeface="Times New Roman" panose="02020603050405020304" pitchFamily="18" charset="0"/>
                <a:cs typeface="Times New Roman" panose="02020603050405020304" pitchFamily="18" charset="0"/>
              </a:rPr>
              <a:t>Constraints that are inherent in the data model is called</a:t>
            </a:r>
            <a:r>
              <a:rPr lang="en-US" sz="2600" b="1" dirty="0">
                <a:latin typeface="Times New Roman" panose="02020603050405020304" pitchFamily="18" charset="0"/>
                <a:cs typeface="Times New Roman" panose="02020603050405020304" pitchFamily="18" charset="0"/>
              </a:rPr>
              <a:t> inherent model based constraints </a:t>
            </a:r>
            <a:r>
              <a:rPr lang="en-US" sz="2600" dirty="0">
                <a:latin typeface="Times New Roman" panose="02020603050405020304" pitchFamily="18" charset="0"/>
                <a:cs typeface="Times New Roman" panose="02020603050405020304" pitchFamily="18" charset="0"/>
              </a:rPr>
              <a:t>or</a:t>
            </a:r>
            <a:r>
              <a:rPr lang="en-US" sz="2600" b="1" dirty="0">
                <a:latin typeface="Times New Roman" panose="02020603050405020304" pitchFamily="18" charset="0"/>
                <a:cs typeface="Times New Roman" panose="02020603050405020304" pitchFamily="18" charset="0"/>
              </a:rPr>
              <a:t> implicit constraints.</a:t>
            </a:r>
          </a:p>
          <a:p>
            <a:pPr lvl="1">
              <a:buFontTx/>
              <a:buChar char="-"/>
            </a:pPr>
            <a:r>
              <a:rPr lang="en-US" sz="2600" b="1" dirty="0">
                <a:latin typeface="Times New Roman" panose="02020603050405020304" pitchFamily="18" charset="0"/>
                <a:cs typeface="Times New Roman" panose="02020603050405020304" pitchFamily="18" charset="0"/>
              </a:rPr>
              <a:t>Constraints that can be directly expressed in the schemas of the data model – specifying them in DDL (while creating table),  - Schema based Constraints or Explicit Constraints.</a:t>
            </a:r>
            <a:endParaRPr lang="en-IN" sz="2600" b="1" dirty="0">
              <a:latin typeface="Times New Roman" panose="02020603050405020304" pitchFamily="18" charset="0"/>
              <a:cs typeface="Times New Roman" panose="02020603050405020304" pitchFamily="18" charset="0"/>
            </a:endParaRPr>
          </a:p>
        </p:txBody>
      </p:sp>
      <p:sp>
        <p:nvSpPr>
          <p:cNvPr id="4" name="Date Placeholder 3">
            <a:extLst>
              <a:ext uri="{FF2B5EF4-FFF2-40B4-BE49-F238E27FC236}">
                <a16:creationId xmlns:a16="http://schemas.microsoft.com/office/drawing/2014/main" id="{52E0C96B-8504-44A6-885A-ED5BF346727A}"/>
              </a:ext>
            </a:extLst>
          </p:cNvPr>
          <p:cNvSpPr>
            <a:spLocks noGrp="1"/>
          </p:cNvSpPr>
          <p:nvPr>
            <p:ph type="dt" sz="half" idx="10"/>
          </p:nvPr>
        </p:nvSpPr>
        <p:spPr/>
        <p:txBody>
          <a:bodyPr/>
          <a:lstStyle/>
          <a:p>
            <a:pPr>
              <a:defRPr/>
            </a:pPr>
            <a:fld id="{4CC8FCCE-B90A-44E3-8D0A-E644AE75A729}" type="datetime1">
              <a:rPr lang="en-US" smtClean="0"/>
              <a:pPr>
                <a:defRPr/>
              </a:pPr>
              <a:t>2/18/2026</a:t>
            </a:fld>
            <a:endParaRPr lang="en-US" dirty="0"/>
          </a:p>
        </p:txBody>
      </p:sp>
      <p:sp>
        <p:nvSpPr>
          <p:cNvPr id="5" name="Slide Number Placeholder 4">
            <a:extLst>
              <a:ext uri="{FF2B5EF4-FFF2-40B4-BE49-F238E27FC236}">
                <a16:creationId xmlns:a16="http://schemas.microsoft.com/office/drawing/2014/main" id="{35B2E951-7798-461E-97C3-FE05592CE049}"/>
              </a:ext>
            </a:extLst>
          </p:cNvPr>
          <p:cNvSpPr>
            <a:spLocks noGrp="1"/>
          </p:cNvSpPr>
          <p:nvPr>
            <p:ph type="sldNum" sz="quarter" idx="12"/>
          </p:nvPr>
        </p:nvSpPr>
        <p:spPr/>
        <p:txBody>
          <a:bodyPr/>
          <a:lstStyle/>
          <a:p>
            <a:pPr>
              <a:defRPr/>
            </a:pPr>
            <a:fld id="{147856E9-F47B-4B79-B9A6-62404873B010}" type="slidenum">
              <a:rPr lang="en-US" altLang="en-US" smtClean="0"/>
              <a:pPr>
                <a:defRPr/>
              </a:pPr>
              <a:t>15</a:t>
            </a:fld>
            <a:endParaRPr lang="en-US" altLang="en-US"/>
          </a:p>
        </p:txBody>
      </p:sp>
      <p:pic>
        <p:nvPicPr>
          <p:cNvPr id="6" name="Picture 5" descr="C:\Users\Mahesh Kumar Jha\Downloads\CMRIT NEW LOGO-01.png">
            <a:extLst>
              <a:ext uri="{FF2B5EF4-FFF2-40B4-BE49-F238E27FC236}">
                <a16:creationId xmlns:a16="http://schemas.microsoft.com/office/drawing/2014/main" id="{08239D2F-B268-41F6-BFFD-503F36CCBC7D}"/>
              </a:ext>
            </a:extLst>
          </p:cNvPr>
          <p:cNvPicPr>
            <a:picLocks noChangeAspect="1" noChangeArrowheads="1"/>
          </p:cNvPicPr>
          <p:nvPr/>
        </p:nvPicPr>
        <p:blipFill>
          <a:blip r:embed="rId3">
            <a:clrChange>
              <a:clrFrom>
                <a:srgbClr val="000000"/>
              </a:clrFrom>
              <a:clrTo>
                <a:srgbClr val="000000">
                  <a:alpha val="0"/>
                </a:srgbClr>
              </a:clrTo>
            </a:clrChange>
            <a:extLst>
              <a:ext uri="{28A0092B-C50C-407E-A947-70E740481C1C}">
                <a14:useLocalDpi xmlns:a14="http://schemas.microsoft.com/office/drawing/2010/main" val="0"/>
              </a:ext>
            </a:extLst>
          </a:blip>
          <a:srcRect l="10242" t="16174" r="4218"/>
          <a:stretch>
            <a:fillRect/>
          </a:stretch>
        </p:blipFill>
        <p:spPr bwMode="auto">
          <a:xfrm>
            <a:off x="622300" y="574341"/>
            <a:ext cx="1744663"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E6683398-8B80-423A-8CCD-240F26730715}"/>
              </a:ext>
            </a:extLst>
          </p:cNvPr>
          <p:cNvSpPr txBox="1"/>
          <p:nvPr/>
        </p:nvSpPr>
        <p:spPr>
          <a:xfrm>
            <a:off x="2053389" y="1335051"/>
            <a:ext cx="9879757" cy="461665"/>
          </a:xfrm>
          <a:prstGeom prst="rect">
            <a:avLst/>
          </a:prstGeom>
          <a:noFill/>
        </p:spPr>
        <p:txBody>
          <a:bodyPr wrap="square">
            <a:spAutoFit/>
          </a:bodyPr>
          <a:lstStyle/>
          <a:p>
            <a:pPr algn="just"/>
            <a:r>
              <a:rPr lang="en-US" altLang="en-US" sz="2400" b="1" dirty="0">
                <a:latin typeface="Times New Roman" panose="02020603050405020304" pitchFamily="18" charset="0"/>
                <a:cs typeface="Times New Roman" panose="02020603050405020304" pitchFamily="18" charset="0"/>
              </a:rPr>
              <a:t>Relational Model Constraints and Relational Database Schemas</a:t>
            </a:r>
          </a:p>
        </p:txBody>
      </p:sp>
    </p:spTree>
    <p:extLst>
      <p:ext uri="{BB962C8B-B14F-4D97-AF65-F5344CB8AC3E}">
        <p14:creationId xmlns:p14="http://schemas.microsoft.com/office/powerpoint/2010/main" val="27940925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C1D0EFA-586E-4B9B-86A9-DF3C7F77792B}"/>
              </a:ext>
            </a:extLst>
          </p:cNvPr>
          <p:cNvSpPr>
            <a:spLocks noGrp="1"/>
          </p:cNvSpPr>
          <p:nvPr>
            <p:ph idx="1"/>
          </p:nvPr>
        </p:nvSpPr>
        <p:spPr>
          <a:xfrm>
            <a:off x="272716" y="2294021"/>
            <a:ext cx="11582400" cy="4268703"/>
          </a:xfrm>
        </p:spPr>
        <p:txBody>
          <a:bodyPr/>
          <a:lstStyle/>
          <a:p>
            <a:r>
              <a:rPr lang="en-US" sz="2800" dirty="0">
                <a:latin typeface="Times New Roman" panose="02020603050405020304" pitchFamily="18" charset="0"/>
                <a:cs typeface="Times New Roman" panose="02020603050405020304" pitchFamily="18" charset="0"/>
              </a:rPr>
              <a:t>Constraints that cannot be directly expressed in the schemas of the data model, and hence must be expressed and enforced by the application programs or in some other way. This is called </a:t>
            </a:r>
            <a:r>
              <a:rPr lang="en-US" sz="2800" b="1" dirty="0">
                <a:latin typeface="Times New Roman" panose="02020603050405020304" pitchFamily="18" charset="0"/>
                <a:cs typeface="Times New Roman" panose="02020603050405020304" pitchFamily="18" charset="0"/>
              </a:rPr>
              <a:t>application-based</a:t>
            </a:r>
            <a:r>
              <a:rPr lang="en-US" sz="2800" dirty="0">
                <a:latin typeface="Times New Roman" panose="02020603050405020304" pitchFamily="18" charset="0"/>
                <a:cs typeface="Times New Roman" panose="02020603050405020304" pitchFamily="18" charset="0"/>
              </a:rPr>
              <a:t> or </a:t>
            </a:r>
            <a:r>
              <a:rPr lang="en-US" sz="2800" b="1" dirty="0">
                <a:latin typeface="Times New Roman" panose="02020603050405020304" pitchFamily="18" charset="0"/>
                <a:cs typeface="Times New Roman" panose="02020603050405020304" pitchFamily="18" charset="0"/>
              </a:rPr>
              <a:t>Semantic constraints</a:t>
            </a:r>
            <a:r>
              <a:rPr lang="en-US" sz="2800" dirty="0">
                <a:latin typeface="Times New Roman" panose="02020603050405020304" pitchFamily="18" charset="0"/>
                <a:cs typeface="Times New Roman" panose="02020603050405020304" pitchFamily="18" charset="0"/>
              </a:rPr>
              <a:t> or </a:t>
            </a:r>
            <a:r>
              <a:rPr lang="en-US" sz="2800" b="1" dirty="0">
                <a:latin typeface="Times New Roman" panose="02020603050405020304" pitchFamily="18" charset="0"/>
                <a:cs typeface="Times New Roman" panose="02020603050405020304" pitchFamily="18" charset="0"/>
              </a:rPr>
              <a:t>Business rules.</a:t>
            </a:r>
            <a:endParaRPr lang="en-IN" sz="2800" b="1" dirty="0">
              <a:latin typeface="Times New Roman" panose="02020603050405020304" pitchFamily="18" charset="0"/>
              <a:cs typeface="Times New Roman" panose="02020603050405020304" pitchFamily="18" charset="0"/>
            </a:endParaRPr>
          </a:p>
        </p:txBody>
      </p:sp>
      <p:sp>
        <p:nvSpPr>
          <p:cNvPr id="4" name="Date Placeholder 3">
            <a:extLst>
              <a:ext uri="{FF2B5EF4-FFF2-40B4-BE49-F238E27FC236}">
                <a16:creationId xmlns:a16="http://schemas.microsoft.com/office/drawing/2014/main" id="{290E0F8A-31A3-419C-800B-ABE5A7E63B15}"/>
              </a:ext>
            </a:extLst>
          </p:cNvPr>
          <p:cNvSpPr>
            <a:spLocks noGrp="1"/>
          </p:cNvSpPr>
          <p:nvPr>
            <p:ph type="dt" sz="half" idx="10"/>
          </p:nvPr>
        </p:nvSpPr>
        <p:spPr/>
        <p:txBody>
          <a:bodyPr/>
          <a:lstStyle/>
          <a:p>
            <a:pPr>
              <a:defRPr/>
            </a:pPr>
            <a:fld id="{4CC8FCCE-B90A-44E3-8D0A-E644AE75A729}" type="datetime1">
              <a:rPr lang="en-US" smtClean="0"/>
              <a:pPr>
                <a:defRPr/>
              </a:pPr>
              <a:t>2/18/2026</a:t>
            </a:fld>
            <a:endParaRPr lang="en-US" dirty="0"/>
          </a:p>
        </p:txBody>
      </p:sp>
      <p:sp>
        <p:nvSpPr>
          <p:cNvPr id="5" name="Slide Number Placeholder 4">
            <a:extLst>
              <a:ext uri="{FF2B5EF4-FFF2-40B4-BE49-F238E27FC236}">
                <a16:creationId xmlns:a16="http://schemas.microsoft.com/office/drawing/2014/main" id="{88150857-39FF-42AF-94FD-502E668E1FDD}"/>
              </a:ext>
            </a:extLst>
          </p:cNvPr>
          <p:cNvSpPr>
            <a:spLocks noGrp="1"/>
          </p:cNvSpPr>
          <p:nvPr>
            <p:ph type="sldNum" sz="quarter" idx="12"/>
          </p:nvPr>
        </p:nvSpPr>
        <p:spPr/>
        <p:txBody>
          <a:bodyPr/>
          <a:lstStyle/>
          <a:p>
            <a:pPr>
              <a:defRPr/>
            </a:pPr>
            <a:fld id="{147856E9-F47B-4B79-B9A6-62404873B010}" type="slidenum">
              <a:rPr lang="en-US" altLang="en-US" smtClean="0"/>
              <a:pPr>
                <a:defRPr/>
              </a:pPr>
              <a:t>16</a:t>
            </a:fld>
            <a:endParaRPr lang="en-US" altLang="en-US"/>
          </a:p>
        </p:txBody>
      </p:sp>
      <p:pic>
        <p:nvPicPr>
          <p:cNvPr id="6" name="Picture 5" descr="C:\Users\Mahesh Kumar Jha\Downloads\CMRIT NEW LOGO-01.png">
            <a:extLst>
              <a:ext uri="{FF2B5EF4-FFF2-40B4-BE49-F238E27FC236}">
                <a16:creationId xmlns:a16="http://schemas.microsoft.com/office/drawing/2014/main" id="{65038DB3-AA87-4964-B90F-8F39C1A15536}"/>
              </a:ext>
            </a:extLst>
          </p:cNvPr>
          <p:cNvPicPr>
            <a:picLocks noChangeAspect="1" noChangeArrowheads="1"/>
          </p:cNvPicPr>
          <p:nvPr/>
        </p:nvPicPr>
        <p:blipFill>
          <a:blip r:embed="rId2">
            <a:clrChange>
              <a:clrFrom>
                <a:srgbClr val="000000"/>
              </a:clrFrom>
              <a:clrTo>
                <a:srgbClr val="000000">
                  <a:alpha val="0"/>
                </a:srgbClr>
              </a:clrTo>
            </a:clrChange>
            <a:extLst>
              <a:ext uri="{28A0092B-C50C-407E-A947-70E740481C1C}">
                <a14:useLocalDpi xmlns:a14="http://schemas.microsoft.com/office/drawing/2010/main" val="0"/>
              </a:ext>
            </a:extLst>
          </a:blip>
          <a:srcRect l="10242" t="16174" r="4218"/>
          <a:stretch>
            <a:fillRect/>
          </a:stretch>
        </p:blipFill>
        <p:spPr bwMode="auto">
          <a:xfrm>
            <a:off x="622300" y="574341"/>
            <a:ext cx="1744663"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77770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3EB4F5B-82C4-4E86-9431-73CE606A6024}"/>
              </a:ext>
            </a:extLst>
          </p:cNvPr>
          <p:cNvSpPr>
            <a:spLocks noGrp="1"/>
          </p:cNvSpPr>
          <p:nvPr>
            <p:ph type="dt" sz="half" idx="10"/>
          </p:nvPr>
        </p:nvSpPr>
        <p:spPr/>
        <p:txBody>
          <a:bodyPr/>
          <a:lstStyle/>
          <a:p>
            <a:pPr>
              <a:defRPr/>
            </a:pPr>
            <a:fld id="{4CC8FCCE-B90A-44E3-8D0A-E644AE75A729}" type="datetime1">
              <a:rPr lang="en-US" smtClean="0"/>
              <a:pPr>
                <a:defRPr/>
              </a:pPr>
              <a:t>2/18/2026</a:t>
            </a:fld>
            <a:endParaRPr lang="en-US" dirty="0"/>
          </a:p>
        </p:txBody>
      </p:sp>
      <p:sp>
        <p:nvSpPr>
          <p:cNvPr id="5" name="Slide Number Placeholder 4">
            <a:extLst>
              <a:ext uri="{FF2B5EF4-FFF2-40B4-BE49-F238E27FC236}">
                <a16:creationId xmlns:a16="http://schemas.microsoft.com/office/drawing/2014/main" id="{67A07834-5E8B-4CE6-83A8-34588DE9ECF4}"/>
              </a:ext>
            </a:extLst>
          </p:cNvPr>
          <p:cNvSpPr>
            <a:spLocks noGrp="1"/>
          </p:cNvSpPr>
          <p:nvPr>
            <p:ph type="sldNum" sz="quarter" idx="12"/>
          </p:nvPr>
        </p:nvSpPr>
        <p:spPr/>
        <p:txBody>
          <a:bodyPr/>
          <a:lstStyle/>
          <a:p>
            <a:pPr>
              <a:defRPr/>
            </a:pPr>
            <a:fld id="{147856E9-F47B-4B79-B9A6-62404873B010}" type="slidenum">
              <a:rPr lang="en-US" altLang="en-US" smtClean="0"/>
              <a:pPr>
                <a:defRPr/>
              </a:pPr>
              <a:t>17</a:t>
            </a:fld>
            <a:endParaRPr lang="en-US" altLang="en-US"/>
          </a:p>
        </p:txBody>
      </p:sp>
      <p:pic>
        <p:nvPicPr>
          <p:cNvPr id="8" name="Picture 5" descr="C:\Users\Mahesh Kumar Jha\Downloads\CMRIT NEW LOGO-01.png">
            <a:extLst>
              <a:ext uri="{FF2B5EF4-FFF2-40B4-BE49-F238E27FC236}">
                <a16:creationId xmlns:a16="http://schemas.microsoft.com/office/drawing/2014/main" id="{6980E60B-FB76-4746-BFF9-72B6EC237459}"/>
              </a:ext>
            </a:extLst>
          </p:cNvPr>
          <p:cNvPicPr>
            <a:picLocks noChangeAspect="1" noChangeArrowheads="1"/>
          </p:cNvPicPr>
          <p:nvPr/>
        </p:nvPicPr>
        <p:blipFill>
          <a:blip r:embed="rId2">
            <a:clrChange>
              <a:clrFrom>
                <a:srgbClr val="000000"/>
              </a:clrFrom>
              <a:clrTo>
                <a:srgbClr val="000000">
                  <a:alpha val="0"/>
                </a:srgbClr>
              </a:clrTo>
            </a:clrChange>
            <a:extLst>
              <a:ext uri="{28A0092B-C50C-407E-A947-70E740481C1C}">
                <a14:useLocalDpi xmlns:a14="http://schemas.microsoft.com/office/drawing/2010/main" val="0"/>
              </a:ext>
            </a:extLst>
          </a:blip>
          <a:srcRect l="10242" t="16174" r="4218"/>
          <a:stretch>
            <a:fillRect/>
          </a:stretch>
        </p:blipFill>
        <p:spPr bwMode="auto">
          <a:xfrm>
            <a:off x="622300" y="574341"/>
            <a:ext cx="1744663"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5530120F-601B-47A0-AAD7-607BD3A8B02E}"/>
              </a:ext>
            </a:extLst>
          </p:cNvPr>
          <p:cNvSpPr txBox="1"/>
          <p:nvPr/>
        </p:nvSpPr>
        <p:spPr>
          <a:xfrm>
            <a:off x="323021" y="2333685"/>
            <a:ext cx="11545957" cy="4524315"/>
          </a:xfrm>
          <a:prstGeom prst="rect">
            <a:avLst/>
          </a:prstGeom>
          <a:noFill/>
        </p:spPr>
        <p:txBody>
          <a:bodyPr wrap="square">
            <a:spAutoFit/>
          </a:bodyPr>
          <a:lstStyle/>
          <a:p>
            <a:r>
              <a:rPr lang="en-US" sz="2400" b="0" i="0" dirty="0">
                <a:solidFill>
                  <a:srgbClr val="000000"/>
                </a:solidFill>
                <a:effectLst/>
                <a:latin typeface="Times New Roman" panose="02020603050405020304" pitchFamily="18" charset="0"/>
                <a:cs typeface="Times New Roman" panose="02020603050405020304" pitchFamily="18" charset="0"/>
              </a:rPr>
              <a:t>Every relation has some conditions that must hold for it to be a valid relation. These conditions are called </a:t>
            </a:r>
            <a:r>
              <a:rPr lang="en-US" sz="2400" b="1" i="0" dirty="0">
                <a:solidFill>
                  <a:srgbClr val="000000"/>
                </a:solidFill>
                <a:effectLst/>
                <a:latin typeface="Times New Roman" panose="02020603050405020304" pitchFamily="18" charset="0"/>
                <a:cs typeface="Times New Roman" panose="02020603050405020304" pitchFamily="18" charset="0"/>
              </a:rPr>
              <a:t>Relational Integrity Constraints</a:t>
            </a:r>
            <a:r>
              <a:rPr lang="en-US" sz="2400" b="0" i="0" dirty="0">
                <a:solidFill>
                  <a:srgbClr val="000000"/>
                </a:solidFill>
                <a:effectLst/>
                <a:latin typeface="Times New Roman" panose="02020603050405020304" pitchFamily="18" charset="0"/>
                <a:cs typeface="Times New Roman" panose="02020603050405020304" pitchFamily="18" charset="0"/>
              </a:rPr>
              <a:t>. There are three main integrity constraints − </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	Key constraints</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	Domain constraints</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	Referential integrity constraints</a:t>
            </a:r>
          </a:p>
          <a:p>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Key Constraints</a:t>
            </a:r>
          </a:p>
          <a:p>
            <a:endParaRPr lang="en-US" sz="2400" dirty="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There must be at least one minimal subset of attributes in the relation, which can identify a tuple uniquely. This minimal subset of attributes is called key for that relation. If there are more than one such minimal subsets, these are called candidate keys.</a:t>
            </a:r>
            <a:endParaRPr lang="en-I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983772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FD2564E-738C-47BA-BDE7-4EF59E5D9257}"/>
              </a:ext>
            </a:extLst>
          </p:cNvPr>
          <p:cNvSpPr>
            <a:spLocks noGrp="1"/>
          </p:cNvSpPr>
          <p:nvPr>
            <p:ph type="dt" sz="half" idx="10"/>
          </p:nvPr>
        </p:nvSpPr>
        <p:spPr/>
        <p:txBody>
          <a:bodyPr/>
          <a:lstStyle/>
          <a:p>
            <a:pPr>
              <a:defRPr/>
            </a:pPr>
            <a:fld id="{4CC8FCCE-B90A-44E3-8D0A-E644AE75A729}" type="datetime1">
              <a:rPr lang="en-US" smtClean="0"/>
              <a:pPr>
                <a:defRPr/>
              </a:pPr>
              <a:t>2/18/2026</a:t>
            </a:fld>
            <a:endParaRPr lang="en-US" dirty="0"/>
          </a:p>
        </p:txBody>
      </p:sp>
      <p:sp>
        <p:nvSpPr>
          <p:cNvPr id="5" name="Slide Number Placeholder 4">
            <a:extLst>
              <a:ext uri="{FF2B5EF4-FFF2-40B4-BE49-F238E27FC236}">
                <a16:creationId xmlns:a16="http://schemas.microsoft.com/office/drawing/2014/main" id="{58B09EC0-DA01-4455-B027-8D643F0D0719}"/>
              </a:ext>
            </a:extLst>
          </p:cNvPr>
          <p:cNvSpPr>
            <a:spLocks noGrp="1"/>
          </p:cNvSpPr>
          <p:nvPr>
            <p:ph type="sldNum" sz="quarter" idx="12"/>
          </p:nvPr>
        </p:nvSpPr>
        <p:spPr/>
        <p:txBody>
          <a:bodyPr/>
          <a:lstStyle/>
          <a:p>
            <a:pPr>
              <a:defRPr/>
            </a:pPr>
            <a:fld id="{147856E9-F47B-4B79-B9A6-62404873B010}" type="slidenum">
              <a:rPr lang="en-US" altLang="en-US" smtClean="0"/>
              <a:pPr>
                <a:defRPr/>
              </a:pPr>
              <a:t>18</a:t>
            </a:fld>
            <a:endParaRPr lang="en-US" altLang="en-US"/>
          </a:p>
        </p:txBody>
      </p:sp>
      <p:pic>
        <p:nvPicPr>
          <p:cNvPr id="6" name="Picture 5" descr="C:\Users\Mahesh Kumar Jha\Downloads\CMRIT NEW LOGO-01.png">
            <a:extLst>
              <a:ext uri="{FF2B5EF4-FFF2-40B4-BE49-F238E27FC236}">
                <a16:creationId xmlns:a16="http://schemas.microsoft.com/office/drawing/2014/main" id="{67914596-C7C4-4A05-A545-8152A5EE6819}"/>
              </a:ext>
            </a:extLst>
          </p:cNvPr>
          <p:cNvPicPr>
            <a:picLocks noChangeAspect="1" noChangeArrowheads="1"/>
          </p:cNvPicPr>
          <p:nvPr/>
        </p:nvPicPr>
        <p:blipFill>
          <a:blip r:embed="rId2">
            <a:clrChange>
              <a:clrFrom>
                <a:srgbClr val="000000"/>
              </a:clrFrom>
              <a:clrTo>
                <a:srgbClr val="000000">
                  <a:alpha val="0"/>
                </a:srgbClr>
              </a:clrTo>
            </a:clrChange>
            <a:extLst>
              <a:ext uri="{28A0092B-C50C-407E-A947-70E740481C1C}">
                <a14:useLocalDpi xmlns:a14="http://schemas.microsoft.com/office/drawing/2010/main" val="0"/>
              </a:ext>
            </a:extLst>
          </a:blip>
          <a:srcRect l="10242" t="16174" r="4218"/>
          <a:stretch>
            <a:fillRect/>
          </a:stretch>
        </p:blipFill>
        <p:spPr bwMode="auto">
          <a:xfrm>
            <a:off x="622300" y="574341"/>
            <a:ext cx="1744663"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01828173-3348-4930-B3FB-AB071BF73618}"/>
              </a:ext>
            </a:extLst>
          </p:cNvPr>
          <p:cNvSpPr txBox="1"/>
          <p:nvPr/>
        </p:nvSpPr>
        <p:spPr>
          <a:xfrm>
            <a:off x="462929" y="2141180"/>
            <a:ext cx="11178209" cy="5262979"/>
          </a:xfrm>
          <a:prstGeom prst="rect">
            <a:avLst/>
          </a:prstGeom>
          <a:noFill/>
        </p:spPr>
        <p:txBody>
          <a:bodyPr wrap="square">
            <a:spAutoFit/>
          </a:bodyPr>
          <a:lstStyle/>
          <a:p>
            <a:pPr marL="342900" indent="-342900" algn="just">
              <a:buFont typeface="Arial" panose="020B0604020202020204" pitchFamily="34" charset="0"/>
              <a:buChar char="•"/>
            </a:pPr>
            <a:r>
              <a:rPr lang="en-US" sz="2400" dirty="0">
                <a:solidFill>
                  <a:srgbClr val="000000"/>
                </a:solidFill>
                <a:latin typeface="Times New Roman" panose="02020603050405020304" pitchFamily="18" charset="0"/>
                <a:cs typeface="Times New Roman" panose="02020603050405020304" pitchFamily="18" charset="0"/>
              </a:rPr>
              <a:t>I</a:t>
            </a:r>
            <a:r>
              <a:rPr lang="en-US" sz="2400" b="0" i="0" dirty="0">
                <a:solidFill>
                  <a:srgbClr val="000000"/>
                </a:solidFill>
                <a:effectLst/>
                <a:latin typeface="Times New Roman" panose="02020603050405020304" pitchFamily="18" charset="0"/>
                <a:cs typeface="Times New Roman" panose="02020603050405020304" pitchFamily="18" charset="0"/>
              </a:rPr>
              <a:t>n a relation with a key attribute, no two tuples can have identical values for key attributes.</a:t>
            </a:r>
          </a:p>
          <a:p>
            <a:pPr marL="342900" indent="-342900" algn="just">
              <a:buFont typeface="Arial" panose="020B0604020202020204" pitchFamily="34" charset="0"/>
              <a:buChar char="•"/>
            </a:pPr>
            <a:r>
              <a:rPr lang="en-US" sz="2400" b="0" i="0" dirty="0">
                <a:solidFill>
                  <a:srgbClr val="000000"/>
                </a:solidFill>
                <a:effectLst/>
                <a:latin typeface="Times New Roman" panose="02020603050405020304" pitchFamily="18" charset="0"/>
                <a:cs typeface="Times New Roman" panose="02020603050405020304" pitchFamily="18" charset="0"/>
              </a:rPr>
              <a:t>A key attribute can not have NULL values. Key constraints are also referred to as Entity Constraints</a:t>
            </a:r>
          </a:p>
          <a:p>
            <a:r>
              <a:rPr lang="en-US" sz="2400" dirty="0">
                <a:solidFill>
                  <a:srgbClr val="000000"/>
                </a:solidFill>
                <a:latin typeface="Times New Roman" panose="02020603050405020304" pitchFamily="18" charset="0"/>
                <a:cs typeface="Times New Roman" panose="02020603050405020304" pitchFamily="18" charset="0"/>
              </a:rPr>
              <a:t>The data values stored in the database must satisfy certain </a:t>
            </a:r>
            <a:r>
              <a:rPr lang="en-US" sz="2400" b="1" dirty="0">
                <a:solidFill>
                  <a:srgbClr val="FF0000"/>
                </a:solidFill>
                <a:latin typeface="Times New Roman" panose="02020603050405020304" pitchFamily="18" charset="0"/>
                <a:cs typeface="Times New Roman" panose="02020603050405020304" pitchFamily="18" charset="0"/>
              </a:rPr>
              <a:t>consistency constraints</a:t>
            </a:r>
          </a:p>
          <a:p>
            <a:pPr marL="285750" indent="-285750">
              <a:buFont typeface="Arial" panose="020B0604020202020204" pitchFamily="34" charset="0"/>
              <a:buChar char="•"/>
            </a:pPr>
            <a:r>
              <a:rPr lang="en-IN" sz="2400" dirty="0" err="1">
                <a:latin typeface="Times New Roman" panose="02020603050405020304" pitchFamily="18" charset="0"/>
                <a:cs typeface="Times New Roman" panose="02020603050405020304" pitchFamily="18" charset="0"/>
              </a:rPr>
              <a:t>Eg.</a:t>
            </a:r>
            <a:r>
              <a:rPr lang="en-IN" sz="2400" dirty="0">
                <a:latin typeface="Times New Roman" panose="02020603050405020304" pitchFamily="18" charset="0"/>
                <a:cs typeface="Times New Roman" panose="02020603050405020304" pitchFamily="18" charset="0"/>
              </a:rPr>
              <a:t>, Account balance </a:t>
            </a:r>
            <a:r>
              <a:rPr lang="en-US" sz="2400" dirty="0">
                <a:latin typeface="Times New Roman" panose="02020603050405020304" pitchFamily="18" charset="0"/>
                <a:cs typeface="Times New Roman" panose="02020603050405020304" pitchFamily="18" charset="0"/>
              </a:rPr>
              <a:t>of a department must never be negative.</a:t>
            </a:r>
          </a:p>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       DDL provides facilities to specify such constraints. The database system checks these constraints every time the  </a:t>
            </a:r>
            <a:r>
              <a:rPr lang="en-IN" sz="2400" dirty="0">
                <a:latin typeface="Times New Roman" panose="02020603050405020304" pitchFamily="18" charset="0"/>
                <a:cs typeface="Times New Roman" panose="02020603050405020304" pitchFamily="18" charset="0"/>
              </a:rPr>
              <a:t>database is updated</a:t>
            </a:r>
          </a:p>
          <a:p>
            <a:pPr algn="just"/>
            <a:r>
              <a:rPr lang="en-US" sz="2400" b="1" i="0" dirty="0">
                <a:solidFill>
                  <a:srgbClr val="000000"/>
                </a:solidFill>
                <a:effectLst/>
                <a:latin typeface="Times New Roman" panose="02020603050405020304" pitchFamily="18" charset="0"/>
                <a:cs typeface="Times New Roman" panose="02020603050405020304" pitchFamily="18" charset="0"/>
              </a:rPr>
              <a:t>Domain Constraints</a:t>
            </a:r>
          </a:p>
          <a:p>
            <a:pPr algn="just"/>
            <a:r>
              <a:rPr lang="en-US" sz="2400" i="0" dirty="0">
                <a:solidFill>
                  <a:srgbClr val="000000"/>
                </a:solidFill>
                <a:effectLst/>
                <a:latin typeface="Times New Roman" panose="02020603050405020304" pitchFamily="18" charset="0"/>
                <a:cs typeface="Times New Roman" panose="02020603050405020304" pitchFamily="18" charset="0"/>
              </a:rPr>
              <a:t>Attributes have specific values in real-world scenario. For example, age can only be a positive integer. The same constraints have been tried to employ on the attributes of a relation. Every attribute is bound to have a specific range of values. For example, age cannot be less than zero and telephone numbers cannot contain a digit outside 0-9.</a:t>
            </a:r>
          </a:p>
          <a:p>
            <a:pPr algn="just"/>
            <a:endParaRPr lang="en-US" sz="24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554129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474E732-8AE4-4C6E-B08F-F131C4C7FA27}"/>
              </a:ext>
            </a:extLst>
          </p:cNvPr>
          <p:cNvSpPr>
            <a:spLocks noGrp="1"/>
          </p:cNvSpPr>
          <p:nvPr>
            <p:ph idx="1"/>
          </p:nvPr>
        </p:nvSpPr>
        <p:spPr>
          <a:xfrm>
            <a:off x="471488" y="2354263"/>
            <a:ext cx="10961687" cy="3700462"/>
          </a:xfrm>
        </p:spPr>
        <p:txBody>
          <a:bodyPr rtlCol="0">
            <a:normAutofit/>
          </a:bodyPr>
          <a:lstStyle/>
          <a:p>
            <a:pPr marL="0" indent="0">
              <a:buFont typeface="Wingdings 3" panose="05040102010807070707" pitchFamily="18" charset="2"/>
              <a:buNone/>
              <a:defRPr/>
            </a:pPr>
            <a:endParaRPr lang="en-IN" sz="3600" dirty="0">
              <a:latin typeface="Times New Roman" panose="02020603050405020304" pitchFamily="18" charset="0"/>
              <a:cs typeface="Times New Roman" panose="02020603050405020304" pitchFamily="18" charset="0"/>
            </a:endParaRPr>
          </a:p>
          <a:p>
            <a:pPr eaLnBrk="1" fontAlgn="auto" hangingPunct="1">
              <a:spcAft>
                <a:spcPts val="0"/>
              </a:spcAft>
              <a:buFont typeface="Arial" charset="0"/>
              <a:buNone/>
              <a:defRPr/>
            </a:pPr>
            <a:endParaRPr lang="en-US" sz="13400" dirty="0">
              <a:latin typeface="Times New Roman" pitchFamily="18" charset="0"/>
              <a:cs typeface="Times New Roman" pitchFamily="18" charset="0"/>
            </a:endParaRPr>
          </a:p>
          <a:p>
            <a:pPr eaLnBrk="1" fontAlgn="auto" hangingPunct="1">
              <a:spcAft>
                <a:spcPts val="0"/>
              </a:spcAft>
              <a:buFont typeface="Wingdings" pitchFamily="2" charset="2"/>
              <a:buChar char="Ø"/>
              <a:defRPr/>
            </a:pPr>
            <a:endParaRPr lang="en-US" sz="5400" dirty="0">
              <a:latin typeface="Times New Roman" pitchFamily="18" charset="0"/>
              <a:cs typeface="Times New Roman" pitchFamily="18" charset="0"/>
            </a:endParaRPr>
          </a:p>
          <a:p>
            <a:pPr eaLnBrk="1" fontAlgn="auto" hangingPunct="1">
              <a:spcAft>
                <a:spcPts val="0"/>
              </a:spcAft>
              <a:buFont typeface="Arial" panose="020B0604020202020204" pitchFamily="34" charset="0"/>
              <a:buNone/>
              <a:defRPr/>
            </a:pPr>
            <a:endParaRPr lang="en-US" sz="11500" dirty="0">
              <a:latin typeface="Times New Roman" pitchFamily="18" charset="0"/>
              <a:cs typeface="Times New Roman" pitchFamily="18" charset="0"/>
            </a:endParaRPr>
          </a:p>
          <a:p>
            <a:pPr eaLnBrk="1" fontAlgn="auto" hangingPunct="1">
              <a:spcAft>
                <a:spcPts val="0"/>
              </a:spcAft>
              <a:buFont typeface="Arial" panose="020B0604020202020204" pitchFamily="34" charset="0"/>
              <a:buNone/>
              <a:defRPr/>
            </a:pPr>
            <a:endParaRPr lang="en-US" sz="11500" dirty="0">
              <a:latin typeface="Times New Roman" pitchFamily="18" charset="0"/>
              <a:cs typeface="Times New Roman" pitchFamily="18" charset="0"/>
            </a:endParaRPr>
          </a:p>
          <a:p>
            <a:pPr marL="0" indent="0" eaLnBrk="1" fontAlgn="auto" hangingPunct="1">
              <a:spcAft>
                <a:spcPts val="0"/>
              </a:spcAft>
              <a:buFont typeface="Wingdings 3" panose="05040102010807070707" pitchFamily="18" charset="2"/>
              <a:buNone/>
              <a:defRPr/>
            </a:pPr>
            <a:endParaRPr lang="en-US" sz="3600" dirty="0"/>
          </a:p>
        </p:txBody>
      </p:sp>
      <p:sp>
        <p:nvSpPr>
          <p:cNvPr id="31748" name="Slide Number Placeholder 5">
            <a:extLst>
              <a:ext uri="{FF2B5EF4-FFF2-40B4-BE49-F238E27FC236}">
                <a16:creationId xmlns:a16="http://schemas.microsoft.com/office/drawing/2014/main" id="{25995273-33CB-4ACD-AC1C-3B06C7F16E5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18" charset="2"/>
              <a:buChar char=""/>
              <a:defRPr sz="3200">
                <a:solidFill>
                  <a:srgbClr val="404040"/>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SzTx/>
              <a:buFontTx/>
              <a:buNone/>
            </a:pPr>
            <a:fld id="{F2031DC5-D790-41B4-B021-309C68AD5601}" type="slidenum">
              <a:rPr lang="en-IN" altLang="en-US" sz="2800">
                <a:solidFill>
                  <a:schemeClr val="bg1"/>
                </a:solidFill>
                <a:latin typeface="Calibri" panose="020F0502020204030204" pitchFamily="34" charset="0"/>
              </a:rPr>
              <a:pPr>
                <a:spcBef>
                  <a:spcPct val="0"/>
                </a:spcBef>
                <a:buClrTx/>
                <a:buSzTx/>
                <a:buFontTx/>
                <a:buNone/>
              </a:pPr>
              <a:t>19</a:t>
            </a:fld>
            <a:endParaRPr lang="en-IN" altLang="en-US" sz="2800">
              <a:solidFill>
                <a:schemeClr val="bg1"/>
              </a:solidFill>
              <a:latin typeface="Calibri" panose="020F0502020204030204" pitchFamily="34" charset="0"/>
            </a:endParaRPr>
          </a:p>
        </p:txBody>
      </p:sp>
      <p:pic>
        <p:nvPicPr>
          <p:cNvPr id="31749" name="Picture 5" descr="C:\Users\Mahesh Kumar Jha\Downloads\CMRIT NEW LOGO-01.png">
            <a:extLst>
              <a:ext uri="{FF2B5EF4-FFF2-40B4-BE49-F238E27FC236}">
                <a16:creationId xmlns:a16="http://schemas.microsoft.com/office/drawing/2014/main" id="{92C04331-DB70-4A46-A2EA-2A52F1299626}"/>
              </a:ext>
            </a:extLst>
          </p:cNvPr>
          <p:cNvPicPr>
            <a:picLocks noChangeAspect="1" noChangeArrowheads="1"/>
          </p:cNvPicPr>
          <p:nvPr/>
        </p:nvPicPr>
        <p:blipFill>
          <a:blip r:embed="rId2">
            <a:clrChange>
              <a:clrFrom>
                <a:srgbClr val="000000"/>
              </a:clrFrom>
              <a:clrTo>
                <a:srgbClr val="000000">
                  <a:alpha val="0"/>
                </a:srgbClr>
              </a:clrTo>
            </a:clrChange>
            <a:extLst>
              <a:ext uri="{28A0092B-C50C-407E-A947-70E740481C1C}">
                <a14:useLocalDpi xmlns:a14="http://schemas.microsoft.com/office/drawing/2010/main" val="0"/>
              </a:ext>
            </a:extLst>
          </a:blip>
          <a:srcRect l="10242" t="16174" r="4218"/>
          <a:stretch>
            <a:fillRect/>
          </a:stretch>
        </p:blipFill>
        <p:spPr bwMode="auto">
          <a:xfrm>
            <a:off x="530225" y="606425"/>
            <a:ext cx="1744663"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a:extLst>
              <a:ext uri="{FF2B5EF4-FFF2-40B4-BE49-F238E27FC236}">
                <a16:creationId xmlns:a16="http://schemas.microsoft.com/office/drawing/2014/main" id="{48829CB3-811F-4809-9EF8-548BE2407F0F}"/>
              </a:ext>
            </a:extLst>
          </p:cNvPr>
          <p:cNvSpPr txBox="1"/>
          <p:nvPr/>
        </p:nvSpPr>
        <p:spPr>
          <a:xfrm>
            <a:off x="471488" y="4204494"/>
            <a:ext cx="11126954" cy="1938992"/>
          </a:xfrm>
          <a:prstGeom prst="rect">
            <a:avLst/>
          </a:prstGeom>
          <a:noFill/>
        </p:spPr>
        <p:txBody>
          <a:bodyPr wrap="square">
            <a:spAutoFit/>
          </a:bodyPr>
          <a:lstStyle/>
          <a:p>
            <a:pPr algn="just"/>
            <a:r>
              <a:rPr lang="en-US" sz="2400" b="1" i="0" dirty="0">
                <a:solidFill>
                  <a:srgbClr val="000000"/>
                </a:solidFill>
                <a:effectLst/>
                <a:latin typeface="Times New Roman" panose="02020603050405020304" pitchFamily="18" charset="0"/>
                <a:cs typeface="Times New Roman" panose="02020603050405020304" pitchFamily="18" charset="0"/>
              </a:rPr>
              <a:t>Referential integrity Constraints</a:t>
            </a:r>
          </a:p>
          <a:p>
            <a:pPr algn="just"/>
            <a:r>
              <a:rPr lang="en-US" sz="2400" i="0" dirty="0">
                <a:solidFill>
                  <a:srgbClr val="000000"/>
                </a:solidFill>
                <a:effectLst/>
                <a:latin typeface="Times New Roman" panose="02020603050405020304" pitchFamily="18" charset="0"/>
                <a:cs typeface="Times New Roman" panose="02020603050405020304" pitchFamily="18" charset="0"/>
              </a:rPr>
              <a:t>Referential integrity constraints work on the concept of Foreign Keys. A foreign key is a key attribute of a relation that can be referred in other relation. Referential integrity constraint states that if a relation refers to a key attribute of a different or same relation, then that key element must exist.</a:t>
            </a:r>
          </a:p>
        </p:txBody>
      </p:sp>
      <p:sp>
        <p:nvSpPr>
          <p:cNvPr id="7" name="TextBox 6">
            <a:extLst>
              <a:ext uri="{FF2B5EF4-FFF2-40B4-BE49-F238E27FC236}">
                <a16:creationId xmlns:a16="http://schemas.microsoft.com/office/drawing/2014/main" id="{2795EB6C-75E9-4867-8E48-E051E35CAF59}"/>
              </a:ext>
            </a:extLst>
          </p:cNvPr>
          <p:cNvSpPr txBox="1"/>
          <p:nvPr/>
        </p:nvSpPr>
        <p:spPr>
          <a:xfrm>
            <a:off x="471488" y="2490818"/>
            <a:ext cx="10961686" cy="1200329"/>
          </a:xfrm>
          <a:prstGeom prst="rect">
            <a:avLst/>
          </a:prstGeom>
          <a:noFill/>
        </p:spPr>
        <p:txBody>
          <a:bodyPr wrap="square">
            <a:spAutoFit/>
          </a:bodyPr>
          <a:lstStyle/>
          <a:p>
            <a:pPr marL="285750" indent="-285750">
              <a:buFont typeface="Arial" panose="020B0604020202020204" pitchFamily="34" charset="0"/>
              <a:buChar char="•"/>
            </a:pPr>
            <a:r>
              <a:rPr lang="en-IN" sz="2400" b="1" dirty="0">
                <a:latin typeface="Times New Roman" panose="02020603050405020304" pitchFamily="18" charset="0"/>
                <a:cs typeface="Times New Roman" panose="02020603050405020304" pitchFamily="18" charset="0"/>
              </a:rPr>
              <a:t>Domain Constraints: </a:t>
            </a:r>
            <a:r>
              <a:rPr lang="en-US" sz="2400" dirty="0">
                <a:latin typeface="Times New Roman" panose="02020603050405020304" pitchFamily="18" charset="0"/>
                <a:cs typeface="Times New Roman" panose="02020603050405020304" pitchFamily="18" charset="0"/>
              </a:rPr>
              <a:t>A domain of possible values must be associated with every attribute (for example, integer types, character types, date/time types). Declaring an attribute to be of a particular domain acts as a constraint on the values that it can take.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562300DD-1837-4CD7-992F-889CCA166877}"/>
              </a:ext>
            </a:extLst>
          </p:cNvPr>
          <p:cNvSpPr>
            <a:spLocks noGrp="1"/>
          </p:cNvSpPr>
          <p:nvPr>
            <p:ph type="title"/>
          </p:nvPr>
        </p:nvSpPr>
        <p:spPr>
          <a:xfrm>
            <a:off x="1828800" y="996950"/>
            <a:ext cx="8331200" cy="565150"/>
          </a:xfrm>
        </p:spPr>
        <p:txBody>
          <a:bodyPr/>
          <a:lstStyle/>
          <a:p>
            <a:pPr algn="ctr" eaLnBrk="1" hangingPunct="1"/>
            <a:r>
              <a:rPr lang="en-US" altLang="en-US" b="1" dirty="0">
                <a:solidFill>
                  <a:schemeClr val="bg1"/>
                </a:solidFill>
                <a:latin typeface="Arial" panose="020B0604020202020204" pitchFamily="34" charset="0"/>
                <a:cs typeface="Arial" panose="020B0604020202020204" pitchFamily="34" charset="0"/>
              </a:rPr>
              <a:t>DBMS - Module 2</a:t>
            </a:r>
          </a:p>
        </p:txBody>
      </p:sp>
      <p:sp>
        <p:nvSpPr>
          <p:cNvPr id="3" name="Content Placeholder 2">
            <a:extLst>
              <a:ext uri="{FF2B5EF4-FFF2-40B4-BE49-F238E27FC236}">
                <a16:creationId xmlns:a16="http://schemas.microsoft.com/office/drawing/2014/main" id="{F5B1EAA8-F81F-48F9-BB38-FF96AD2AF1FF}"/>
              </a:ext>
            </a:extLst>
          </p:cNvPr>
          <p:cNvSpPr>
            <a:spLocks noGrp="1"/>
          </p:cNvSpPr>
          <p:nvPr>
            <p:ph idx="1"/>
          </p:nvPr>
        </p:nvSpPr>
        <p:spPr>
          <a:xfrm>
            <a:off x="-24965" y="2035750"/>
            <a:ext cx="7243184" cy="4336473"/>
          </a:xfrm>
        </p:spPr>
        <p:txBody>
          <a:bodyPr rtlCol="0">
            <a:normAutofit/>
          </a:bodyPr>
          <a:lstStyle/>
          <a:p>
            <a:pPr eaLnBrk="1" fontAlgn="auto" hangingPunct="1">
              <a:lnSpc>
                <a:spcPct val="120000"/>
              </a:lnSpc>
              <a:spcBef>
                <a:spcPts val="0"/>
              </a:spcBef>
              <a:spcAft>
                <a:spcPts val="0"/>
              </a:spcAft>
              <a:buClr>
                <a:schemeClr val="accent3">
                  <a:lumMod val="75000"/>
                </a:schemeClr>
              </a:buClr>
              <a:buFont typeface="Wingdings" pitchFamily="2" charset="2"/>
              <a:buChar char="Ø"/>
              <a:defRPr/>
            </a:pPr>
            <a:endParaRPr lang="en-US" sz="5100" dirty="0">
              <a:latin typeface="Times New Roman" pitchFamily="18" charset="0"/>
              <a:cs typeface="Times New Roman" pitchFamily="18" charset="0"/>
            </a:endParaRPr>
          </a:p>
          <a:p>
            <a:pPr eaLnBrk="1" fontAlgn="auto" hangingPunct="1">
              <a:lnSpc>
                <a:spcPct val="120000"/>
              </a:lnSpc>
              <a:spcBef>
                <a:spcPts val="0"/>
              </a:spcBef>
              <a:spcAft>
                <a:spcPts val="0"/>
              </a:spcAft>
              <a:buClr>
                <a:schemeClr val="accent3">
                  <a:lumMod val="75000"/>
                </a:schemeClr>
              </a:buClr>
              <a:buFont typeface="Wingdings" pitchFamily="2" charset="2"/>
              <a:buChar char="Ø"/>
              <a:defRPr/>
            </a:pPr>
            <a:endParaRPr lang="en-US" sz="5100" dirty="0">
              <a:latin typeface="Times New Roman" pitchFamily="18" charset="0"/>
              <a:cs typeface="Times New Roman" pitchFamily="18" charset="0"/>
            </a:endParaRPr>
          </a:p>
          <a:p>
            <a:pPr eaLnBrk="1" fontAlgn="auto" hangingPunct="1">
              <a:lnSpc>
                <a:spcPct val="120000"/>
              </a:lnSpc>
              <a:spcBef>
                <a:spcPts val="0"/>
              </a:spcBef>
              <a:spcAft>
                <a:spcPts val="0"/>
              </a:spcAft>
              <a:buClr>
                <a:schemeClr val="accent3">
                  <a:lumMod val="75000"/>
                </a:schemeClr>
              </a:buClr>
              <a:buFont typeface="Wingdings" pitchFamily="2" charset="2"/>
              <a:buChar char="Ø"/>
              <a:defRPr/>
            </a:pPr>
            <a:endParaRPr lang="en-US" sz="5100" dirty="0">
              <a:latin typeface="Times New Roman" pitchFamily="18" charset="0"/>
              <a:cs typeface="Times New Roman" pitchFamily="18" charset="0"/>
            </a:endParaRPr>
          </a:p>
          <a:p>
            <a:pPr eaLnBrk="1" fontAlgn="auto" hangingPunct="1">
              <a:spcAft>
                <a:spcPts val="0"/>
              </a:spcAft>
              <a:buFont typeface="Arial" charset="0"/>
              <a:buNone/>
              <a:defRPr/>
            </a:pPr>
            <a:endParaRPr lang="en-US" sz="11200" dirty="0">
              <a:latin typeface="Times New Roman" pitchFamily="18" charset="0"/>
              <a:cs typeface="Times New Roman" pitchFamily="18" charset="0"/>
            </a:endParaRPr>
          </a:p>
          <a:p>
            <a:pPr eaLnBrk="1" fontAlgn="auto" hangingPunct="1">
              <a:spcAft>
                <a:spcPts val="0"/>
              </a:spcAft>
              <a:buFont typeface="Wingdings" pitchFamily="2" charset="2"/>
              <a:buChar char="Ø"/>
              <a:defRPr/>
            </a:pPr>
            <a:endParaRPr lang="en-US" sz="5100" dirty="0">
              <a:latin typeface="Times New Roman" pitchFamily="18" charset="0"/>
              <a:cs typeface="Times New Roman" pitchFamily="18" charset="0"/>
            </a:endParaRPr>
          </a:p>
          <a:p>
            <a:pPr eaLnBrk="1" fontAlgn="auto" hangingPunct="1">
              <a:spcAft>
                <a:spcPts val="0"/>
              </a:spcAft>
              <a:buFont typeface="Arial" panose="020B0604020202020204" pitchFamily="34" charset="0"/>
              <a:buNone/>
              <a:defRPr/>
            </a:pPr>
            <a:endParaRPr lang="en-US" sz="9600" dirty="0">
              <a:latin typeface="Times New Roman" pitchFamily="18" charset="0"/>
              <a:cs typeface="Times New Roman" pitchFamily="18" charset="0"/>
            </a:endParaRPr>
          </a:p>
          <a:p>
            <a:pPr eaLnBrk="1" fontAlgn="auto" hangingPunct="1">
              <a:spcAft>
                <a:spcPts val="0"/>
              </a:spcAft>
              <a:buFont typeface="Arial" panose="020B0604020202020204" pitchFamily="34" charset="0"/>
              <a:buNone/>
              <a:defRPr/>
            </a:pPr>
            <a:endParaRPr lang="en-US" sz="9600" dirty="0">
              <a:latin typeface="Times New Roman" pitchFamily="18" charset="0"/>
              <a:cs typeface="Times New Roman" pitchFamily="18" charset="0"/>
            </a:endParaRPr>
          </a:p>
          <a:p>
            <a:pPr marL="0" indent="0" eaLnBrk="1" fontAlgn="auto" hangingPunct="1">
              <a:spcAft>
                <a:spcPts val="0"/>
              </a:spcAft>
              <a:buFont typeface="Wingdings 3" panose="05040102010807070707" pitchFamily="18" charset="2"/>
              <a:buNone/>
              <a:defRPr/>
            </a:pPr>
            <a:endParaRPr lang="en-US" dirty="0"/>
          </a:p>
        </p:txBody>
      </p:sp>
      <p:sp>
        <p:nvSpPr>
          <p:cNvPr id="18436" name="Slide Number Placeholder 5">
            <a:extLst>
              <a:ext uri="{FF2B5EF4-FFF2-40B4-BE49-F238E27FC236}">
                <a16:creationId xmlns:a16="http://schemas.microsoft.com/office/drawing/2014/main" id="{ED63AE89-EE0C-46E0-B315-CF92F13D9C6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18" charset="2"/>
              <a:buChar char=""/>
              <a:defRPr sz="3200">
                <a:solidFill>
                  <a:srgbClr val="404040"/>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SzTx/>
              <a:buFontTx/>
              <a:buNone/>
            </a:pPr>
            <a:fld id="{7C55BA0C-CDBE-49FB-93A8-40A21DA8B0F7}" type="slidenum">
              <a:rPr lang="en-IN" altLang="en-US" sz="2800">
                <a:solidFill>
                  <a:schemeClr val="bg1"/>
                </a:solidFill>
                <a:latin typeface="Calibri" panose="020F0502020204030204" pitchFamily="34" charset="0"/>
              </a:rPr>
              <a:pPr>
                <a:spcBef>
                  <a:spcPct val="0"/>
                </a:spcBef>
                <a:buClrTx/>
                <a:buSzTx/>
                <a:buFontTx/>
                <a:buNone/>
              </a:pPr>
              <a:t>2</a:t>
            </a:fld>
            <a:endParaRPr lang="en-IN" altLang="en-US" sz="2800">
              <a:solidFill>
                <a:schemeClr val="bg1"/>
              </a:solidFill>
              <a:latin typeface="Calibri" panose="020F0502020204030204" pitchFamily="34" charset="0"/>
            </a:endParaRPr>
          </a:p>
        </p:txBody>
      </p:sp>
      <p:pic>
        <p:nvPicPr>
          <p:cNvPr id="18437" name="Picture 5" descr="C:\Users\Mahesh Kumar Jha\Downloads\CMRIT NEW LOGO-01.png">
            <a:extLst>
              <a:ext uri="{FF2B5EF4-FFF2-40B4-BE49-F238E27FC236}">
                <a16:creationId xmlns:a16="http://schemas.microsoft.com/office/drawing/2014/main" id="{994D042D-1F30-4A77-9931-50DBAD42FBC3}"/>
              </a:ext>
            </a:extLst>
          </p:cNvPr>
          <p:cNvPicPr>
            <a:picLocks noChangeAspect="1" noChangeArrowheads="1"/>
          </p:cNvPicPr>
          <p:nvPr/>
        </p:nvPicPr>
        <p:blipFill>
          <a:blip r:embed="rId2">
            <a:clrChange>
              <a:clrFrom>
                <a:srgbClr val="000000"/>
              </a:clrFrom>
              <a:clrTo>
                <a:srgbClr val="000000">
                  <a:alpha val="0"/>
                </a:srgbClr>
              </a:clrTo>
            </a:clrChange>
            <a:extLst>
              <a:ext uri="{28A0092B-C50C-407E-A947-70E740481C1C}">
                <a14:useLocalDpi xmlns:a14="http://schemas.microsoft.com/office/drawing/2010/main" val="0"/>
              </a:ext>
            </a:extLst>
          </a:blip>
          <a:srcRect l="10242" t="16174" r="4218"/>
          <a:stretch>
            <a:fillRect/>
          </a:stretch>
        </p:blipFill>
        <p:spPr bwMode="auto">
          <a:xfrm>
            <a:off x="530225" y="606425"/>
            <a:ext cx="1744663"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2">
            <a:extLst>
              <a:ext uri="{FF2B5EF4-FFF2-40B4-BE49-F238E27FC236}">
                <a16:creationId xmlns:a16="http://schemas.microsoft.com/office/drawing/2014/main" id="{89CA4A15-18B5-41B3-8C5A-34A29E88F5F0}"/>
              </a:ext>
            </a:extLst>
          </p:cNvPr>
          <p:cNvSpPr txBox="1">
            <a:spLocks/>
          </p:cNvSpPr>
          <p:nvPr/>
        </p:nvSpPr>
        <p:spPr bwMode="auto">
          <a:xfrm>
            <a:off x="6802582" y="2063461"/>
            <a:ext cx="5195454" cy="451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342900" indent="-3429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3200"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692150" indent="-290513" eaLnBrk="1" fontAlgn="auto" hangingPunct="1">
              <a:lnSpc>
                <a:spcPct val="120000"/>
              </a:lnSpc>
              <a:spcBef>
                <a:spcPts val="0"/>
              </a:spcBef>
              <a:spcAft>
                <a:spcPts val="0"/>
              </a:spcAft>
              <a:buClr>
                <a:schemeClr val="accent3">
                  <a:lumMod val="75000"/>
                </a:schemeClr>
              </a:buClr>
              <a:defRPr/>
            </a:pPr>
            <a:endParaRPr lang="en-US" sz="2400" dirty="0">
              <a:latin typeface="Times New Roman" pitchFamily="18" charset="0"/>
              <a:cs typeface="Times New Roman" pitchFamily="18" charset="0"/>
            </a:endParaRPr>
          </a:p>
          <a:p>
            <a:pPr eaLnBrk="1" fontAlgn="auto" hangingPunct="1">
              <a:lnSpc>
                <a:spcPct val="120000"/>
              </a:lnSpc>
              <a:spcBef>
                <a:spcPts val="0"/>
              </a:spcBef>
              <a:spcAft>
                <a:spcPts val="0"/>
              </a:spcAft>
              <a:buClr>
                <a:schemeClr val="accent3">
                  <a:lumMod val="75000"/>
                </a:schemeClr>
              </a:buClr>
              <a:buFont typeface="Wingdings" pitchFamily="2" charset="2"/>
              <a:buChar char="Ø"/>
              <a:defRPr/>
            </a:pPr>
            <a:endParaRPr lang="en-US" sz="5100" dirty="0">
              <a:latin typeface="Times New Roman" pitchFamily="18" charset="0"/>
              <a:cs typeface="Times New Roman" pitchFamily="18" charset="0"/>
            </a:endParaRPr>
          </a:p>
          <a:p>
            <a:pPr eaLnBrk="1" fontAlgn="auto" hangingPunct="1">
              <a:spcAft>
                <a:spcPts val="0"/>
              </a:spcAft>
              <a:buFont typeface="Arial" charset="0"/>
              <a:buNone/>
              <a:defRPr/>
            </a:pPr>
            <a:endParaRPr lang="en-US" sz="11200" dirty="0">
              <a:latin typeface="Times New Roman" pitchFamily="18" charset="0"/>
              <a:cs typeface="Times New Roman" pitchFamily="18" charset="0"/>
            </a:endParaRPr>
          </a:p>
          <a:p>
            <a:pPr eaLnBrk="1" fontAlgn="auto" hangingPunct="1">
              <a:spcAft>
                <a:spcPts val="0"/>
              </a:spcAft>
              <a:buFont typeface="Wingdings" pitchFamily="2" charset="2"/>
              <a:buChar char="Ø"/>
              <a:defRPr/>
            </a:pPr>
            <a:endParaRPr lang="en-US" sz="5100" dirty="0">
              <a:latin typeface="Times New Roman" pitchFamily="18" charset="0"/>
              <a:cs typeface="Times New Roman" pitchFamily="18" charset="0"/>
            </a:endParaRPr>
          </a:p>
          <a:p>
            <a:pPr eaLnBrk="1" fontAlgn="auto" hangingPunct="1">
              <a:spcAft>
                <a:spcPts val="0"/>
              </a:spcAft>
              <a:buFont typeface="Arial" panose="020B0604020202020204" pitchFamily="34" charset="0"/>
              <a:buNone/>
              <a:defRPr/>
            </a:pPr>
            <a:endParaRPr lang="en-US" sz="9600" dirty="0">
              <a:latin typeface="Times New Roman" pitchFamily="18" charset="0"/>
              <a:cs typeface="Times New Roman" pitchFamily="18" charset="0"/>
            </a:endParaRPr>
          </a:p>
          <a:p>
            <a:pPr eaLnBrk="1" fontAlgn="auto" hangingPunct="1">
              <a:spcAft>
                <a:spcPts val="0"/>
              </a:spcAft>
              <a:buFont typeface="Arial" panose="020B0604020202020204" pitchFamily="34" charset="0"/>
              <a:buNone/>
              <a:defRPr/>
            </a:pPr>
            <a:endParaRPr lang="en-US" sz="9600" dirty="0">
              <a:latin typeface="Times New Roman" pitchFamily="18" charset="0"/>
              <a:cs typeface="Times New Roman" pitchFamily="18" charset="0"/>
            </a:endParaRPr>
          </a:p>
          <a:p>
            <a:pPr marL="0" indent="0" eaLnBrk="1" fontAlgn="auto" hangingPunct="1">
              <a:spcAft>
                <a:spcPts val="0"/>
              </a:spcAft>
              <a:buFont typeface="Wingdings 3" panose="05040102010807070707" pitchFamily="18" charset="2"/>
              <a:buNone/>
              <a:defRPr/>
            </a:pPr>
            <a:endParaRPr lang="en-US" dirty="0"/>
          </a:p>
        </p:txBody>
      </p:sp>
      <p:sp>
        <p:nvSpPr>
          <p:cNvPr id="7" name="Content Placeholder 2">
            <a:extLst>
              <a:ext uri="{FF2B5EF4-FFF2-40B4-BE49-F238E27FC236}">
                <a16:creationId xmlns:a16="http://schemas.microsoft.com/office/drawing/2014/main" id="{8B90D760-D641-4564-A666-DBACF61588BD}"/>
              </a:ext>
            </a:extLst>
          </p:cNvPr>
          <p:cNvSpPr txBox="1">
            <a:spLocks/>
          </p:cNvSpPr>
          <p:nvPr/>
        </p:nvSpPr>
        <p:spPr>
          <a:xfrm>
            <a:off x="597877" y="2450156"/>
            <a:ext cx="10996246" cy="37423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buFont typeface="Wingdings" panose="05000000000000000000" pitchFamily="2" charset="2"/>
              <a:buChar char="§"/>
            </a:pPr>
            <a:r>
              <a:rPr lang="en-US" altLang="en-US" sz="2400" b="1" dirty="0">
                <a:latin typeface="Times New Roman" panose="02020603050405020304" pitchFamily="18" charset="0"/>
                <a:cs typeface="Times New Roman" panose="02020603050405020304" pitchFamily="18" charset="0"/>
              </a:rPr>
              <a:t>Relational Model Concepts</a:t>
            </a:r>
          </a:p>
          <a:p>
            <a:pPr algn="just">
              <a:buFont typeface="Wingdings" panose="05000000000000000000" pitchFamily="2" charset="2"/>
              <a:buChar char="§"/>
            </a:pPr>
            <a:r>
              <a:rPr lang="en-US" altLang="en-US" sz="2400" b="1" dirty="0">
                <a:latin typeface="Times New Roman" panose="02020603050405020304" pitchFamily="18" charset="0"/>
                <a:cs typeface="Times New Roman" panose="02020603050405020304" pitchFamily="18" charset="0"/>
              </a:rPr>
              <a:t>Relational Model Constraints</a:t>
            </a:r>
          </a:p>
          <a:p>
            <a:pPr algn="just">
              <a:buFont typeface="Wingdings" panose="05000000000000000000" pitchFamily="2" charset="2"/>
              <a:buChar char="§"/>
            </a:pPr>
            <a:r>
              <a:rPr lang="en-US" altLang="en-US" sz="2400" b="1" dirty="0">
                <a:latin typeface="Times New Roman" panose="02020603050405020304" pitchFamily="18" charset="0"/>
                <a:cs typeface="Times New Roman" panose="02020603050405020304" pitchFamily="18" charset="0"/>
              </a:rPr>
              <a:t>Relational Database Schemas</a:t>
            </a:r>
          </a:p>
          <a:p>
            <a:pPr algn="just">
              <a:buFont typeface="Wingdings" panose="05000000000000000000" pitchFamily="2" charset="2"/>
              <a:buChar char="§"/>
            </a:pPr>
            <a:r>
              <a:rPr lang="en-US" altLang="en-US" sz="2400" b="1" dirty="0">
                <a:latin typeface="Times New Roman" panose="02020603050405020304" pitchFamily="18" charset="0"/>
                <a:cs typeface="Times New Roman" panose="02020603050405020304" pitchFamily="18" charset="0"/>
              </a:rPr>
              <a:t>Update operations, Transactions and dealing with constraint violation </a:t>
            </a:r>
          </a:p>
          <a:p>
            <a:pPr algn="just">
              <a:buFont typeface="Wingdings" panose="05000000000000000000" pitchFamily="2" charset="2"/>
              <a:buChar char="§"/>
            </a:pPr>
            <a:r>
              <a:rPr lang="en-US" altLang="en-US" sz="2400" b="1" dirty="0">
                <a:latin typeface="Times New Roman" panose="02020603050405020304" pitchFamily="18" charset="0"/>
                <a:cs typeface="Times New Roman" panose="02020603050405020304" pitchFamily="18" charset="0"/>
              </a:rPr>
              <a:t>Relational Algebra: Unary and Binary relation operations</a:t>
            </a:r>
          </a:p>
          <a:p>
            <a:pPr algn="just">
              <a:buFont typeface="Wingdings" panose="05000000000000000000" pitchFamily="2" charset="2"/>
              <a:buChar char="§"/>
            </a:pPr>
            <a:r>
              <a:rPr lang="en-US" altLang="en-US" sz="2400" b="1" dirty="0">
                <a:latin typeface="Times New Roman" panose="02020603050405020304" pitchFamily="18" charset="0"/>
                <a:cs typeface="Times New Roman" panose="02020603050405020304" pitchFamily="18" charset="0"/>
              </a:rPr>
              <a:t>Additional relational operations (aggregate, grouping, </a:t>
            </a:r>
            <a:r>
              <a:rPr lang="en-US" altLang="en-US" sz="2400" b="1" dirty="0" err="1">
                <a:latin typeface="Times New Roman" panose="02020603050405020304" pitchFamily="18" charset="0"/>
                <a:cs typeface="Times New Roman" panose="02020603050405020304" pitchFamily="18" charset="0"/>
              </a:rPr>
              <a:t>etc</a:t>
            </a:r>
            <a:r>
              <a:rPr lang="en-US" altLang="en-US" sz="2400" b="1" dirty="0">
                <a:latin typeface="Times New Roman" panose="02020603050405020304" pitchFamily="18" charset="0"/>
                <a:cs typeface="Times New Roman" panose="02020603050405020304" pitchFamily="18" charset="0"/>
              </a:rPr>
              <a:t>)</a:t>
            </a:r>
          </a:p>
          <a:p>
            <a:pPr algn="just">
              <a:buFont typeface="Wingdings" panose="05000000000000000000" pitchFamily="2" charset="2"/>
              <a:buChar char="§"/>
            </a:pPr>
            <a:r>
              <a:rPr lang="en-US" altLang="en-US" sz="2400" b="1" dirty="0">
                <a:latin typeface="Times New Roman" panose="02020603050405020304" pitchFamily="18" charset="0"/>
                <a:cs typeface="Times New Roman" panose="02020603050405020304" pitchFamily="18" charset="0"/>
              </a:rPr>
              <a:t>Example queries in Relational algebra</a:t>
            </a:r>
          </a:p>
          <a:p>
            <a:pPr algn="just">
              <a:buFont typeface="Wingdings" panose="05000000000000000000" pitchFamily="2" charset="2"/>
              <a:buChar char="§"/>
            </a:pPr>
            <a:r>
              <a:rPr lang="en-US" altLang="en-US" sz="2400" b="1" dirty="0">
                <a:latin typeface="Times New Roman" panose="02020603050405020304" pitchFamily="18" charset="0"/>
                <a:cs typeface="Times New Roman" panose="02020603050405020304" pitchFamily="18" charset="0"/>
              </a:rPr>
              <a:t>Relational database design using ER-to-relational mapping </a:t>
            </a:r>
          </a:p>
          <a:p>
            <a:pPr algn="just">
              <a:buFont typeface="Wingdings" panose="05000000000000000000" pitchFamily="2" charset="2"/>
              <a:buChar char="§"/>
            </a:pPr>
            <a:endParaRPr lang="en-US" altLang="en-US" sz="2400" b="1" dirty="0">
              <a:latin typeface="Times New Roman" panose="02020603050405020304" pitchFamily="18" charset="0"/>
              <a:cs typeface="Times New Roman" panose="02020603050405020304" pitchFamily="18" charset="0"/>
            </a:endParaRPr>
          </a:p>
          <a:p>
            <a:pPr algn="just">
              <a:lnSpc>
                <a:spcPct val="100000"/>
              </a:lnSpc>
              <a:spcBef>
                <a:spcPct val="0"/>
              </a:spcBef>
              <a:buFont typeface="Wingdings" panose="05000000000000000000" pitchFamily="2" charset="2"/>
              <a:buChar char="Ø"/>
              <a:defRPr/>
            </a:pPr>
            <a:endParaRPr lang="en-US" sz="2400" dirty="0">
              <a:latin typeface="Times New Roman" panose="02020603050405020304" pitchFamily="18" charset="0"/>
              <a:ea typeface="Verdana" panose="020B0604030504040204" pitchFamily="34" charset="0"/>
              <a:cs typeface="Times New Roman" panose="02020603050405020304" pitchFamily="18" charset="0"/>
            </a:endParaRPr>
          </a:p>
          <a:p>
            <a:pPr marL="0" indent="0">
              <a:buFont typeface="Arial" panose="020B0604020202020204" pitchFamily="34" charset="0"/>
              <a:buNone/>
            </a:pPr>
            <a:r>
              <a:rPr lang="en-US" altLang="en-US" sz="2400" dirty="0">
                <a:solidFill>
                  <a:srgbClr val="002060"/>
                </a:solidFill>
                <a:latin typeface="Times New Roman" panose="02020603050405020304" pitchFamily="18" charset="0"/>
                <a:cs typeface="Times New Roman" panose="02020603050405020304" pitchFamily="18" charset="0"/>
              </a:rPr>
              <a:t>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F240C40-CD85-4024-BC01-BA63B0BAA9B3}"/>
              </a:ext>
            </a:extLst>
          </p:cNvPr>
          <p:cNvSpPr>
            <a:spLocks noGrp="1"/>
          </p:cNvSpPr>
          <p:nvPr>
            <p:ph type="dt" sz="half" idx="10"/>
          </p:nvPr>
        </p:nvSpPr>
        <p:spPr/>
        <p:txBody>
          <a:bodyPr/>
          <a:lstStyle/>
          <a:p>
            <a:pPr>
              <a:defRPr/>
            </a:pPr>
            <a:fld id="{4CC8FCCE-B90A-44E3-8D0A-E644AE75A729}" type="datetime1">
              <a:rPr lang="en-US" smtClean="0"/>
              <a:pPr>
                <a:defRPr/>
              </a:pPr>
              <a:t>2/18/2026</a:t>
            </a:fld>
            <a:endParaRPr lang="en-US" dirty="0"/>
          </a:p>
        </p:txBody>
      </p:sp>
      <p:sp>
        <p:nvSpPr>
          <p:cNvPr id="5" name="Slide Number Placeholder 4">
            <a:extLst>
              <a:ext uri="{FF2B5EF4-FFF2-40B4-BE49-F238E27FC236}">
                <a16:creationId xmlns:a16="http://schemas.microsoft.com/office/drawing/2014/main" id="{6879A48A-1007-4DFB-89FD-C00493013CFC}"/>
              </a:ext>
            </a:extLst>
          </p:cNvPr>
          <p:cNvSpPr>
            <a:spLocks noGrp="1"/>
          </p:cNvSpPr>
          <p:nvPr>
            <p:ph type="sldNum" sz="quarter" idx="12"/>
          </p:nvPr>
        </p:nvSpPr>
        <p:spPr/>
        <p:txBody>
          <a:bodyPr/>
          <a:lstStyle/>
          <a:p>
            <a:pPr>
              <a:defRPr/>
            </a:pPr>
            <a:fld id="{147856E9-F47B-4B79-B9A6-62404873B010}" type="slidenum">
              <a:rPr lang="en-US" altLang="en-US" smtClean="0"/>
              <a:pPr>
                <a:defRPr/>
              </a:pPr>
              <a:t>20</a:t>
            </a:fld>
            <a:endParaRPr lang="en-US" altLang="en-US"/>
          </a:p>
        </p:txBody>
      </p:sp>
      <p:pic>
        <p:nvPicPr>
          <p:cNvPr id="10" name="Picture 5" descr="C:\Users\Mahesh Kumar Jha\Downloads\CMRIT NEW LOGO-01.png">
            <a:extLst>
              <a:ext uri="{FF2B5EF4-FFF2-40B4-BE49-F238E27FC236}">
                <a16:creationId xmlns:a16="http://schemas.microsoft.com/office/drawing/2014/main" id="{E2F2FC7F-F474-4D98-804F-2F6858CB7E6C}"/>
              </a:ext>
            </a:extLst>
          </p:cNvPr>
          <p:cNvPicPr>
            <a:picLocks noChangeAspect="1" noChangeArrowheads="1"/>
          </p:cNvPicPr>
          <p:nvPr/>
        </p:nvPicPr>
        <p:blipFill>
          <a:blip r:embed="rId2">
            <a:clrChange>
              <a:clrFrom>
                <a:srgbClr val="000000"/>
              </a:clrFrom>
              <a:clrTo>
                <a:srgbClr val="000000">
                  <a:alpha val="0"/>
                </a:srgbClr>
              </a:clrTo>
            </a:clrChange>
            <a:extLst>
              <a:ext uri="{28A0092B-C50C-407E-A947-70E740481C1C}">
                <a14:useLocalDpi xmlns:a14="http://schemas.microsoft.com/office/drawing/2010/main" val="0"/>
              </a:ext>
            </a:extLst>
          </a:blip>
          <a:srcRect l="10242" t="16174" r="4218"/>
          <a:stretch>
            <a:fillRect/>
          </a:stretch>
        </p:blipFill>
        <p:spPr bwMode="auto">
          <a:xfrm>
            <a:off x="639555" y="537152"/>
            <a:ext cx="1744663"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a:extLst>
              <a:ext uri="{FF2B5EF4-FFF2-40B4-BE49-F238E27FC236}">
                <a16:creationId xmlns:a16="http://schemas.microsoft.com/office/drawing/2014/main" id="{CB6D0696-4AD2-4F29-BCA7-906C233E6607}"/>
              </a:ext>
            </a:extLst>
          </p:cNvPr>
          <p:cNvSpPr/>
          <p:nvPr/>
        </p:nvSpPr>
        <p:spPr>
          <a:xfrm>
            <a:off x="374401" y="2790150"/>
            <a:ext cx="11090276" cy="2308324"/>
          </a:xfrm>
          <a:prstGeom prst="rect">
            <a:avLst/>
          </a:prstGeom>
        </p:spPr>
        <p:txBody>
          <a:bodyPr wrap="square">
            <a:spAutoFit/>
          </a:bodyPr>
          <a:lstStyle/>
          <a:p>
            <a:pPr marL="285750" indent="-285750">
              <a:buFont typeface="Arial" panose="020B0604020202020204" pitchFamily="34" charset="0"/>
              <a:buChar char="•"/>
            </a:pPr>
            <a:r>
              <a:rPr lang="en-IN" sz="2400" b="1" dirty="0">
                <a:latin typeface="Times New Roman" panose="02020603050405020304" pitchFamily="18" charset="0"/>
                <a:cs typeface="Times New Roman" panose="02020603050405020304" pitchFamily="18" charset="0"/>
              </a:rPr>
              <a:t>Referential Integrity: </a:t>
            </a:r>
            <a:r>
              <a:rPr lang="en-US" sz="2400" dirty="0">
                <a:latin typeface="Times New Roman" panose="02020603050405020304" pitchFamily="18" charset="0"/>
                <a:cs typeface="Times New Roman" panose="02020603050405020304" pitchFamily="18" charset="0"/>
              </a:rPr>
              <a:t>There are cases where we wish to ensure that a value that appears in one relation for a given set of attributes also appears in a certain set of attributes in another relation</a:t>
            </a:r>
          </a:p>
          <a:p>
            <a:pPr marL="285750" indent="-28575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IN" sz="2400" b="1" dirty="0">
                <a:latin typeface="Times New Roman" panose="02020603050405020304" pitchFamily="18" charset="0"/>
                <a:cs typeface="Times New Roman" panose="02020603050405020304" pitchFamily="18" charset="0"/>
              </a:rPr>
              <a:t>Assertions: </a:t>
            </a:r>
            <a:r>
              <a:rPr lang="en-US" sz="2400" dirty="0">
                <a:latin typeface="Times New Roman" panose="02020603050405020304" pitchFamily="18" charset="0"/>
                <a:cs typeface="Times New Roman" panose="02020603050405020304" pitchFamily="18" charset="0"/>
              </a:rPr>
              <a:t>An assertion is any condition that the database must always satisfy. Domain constraints and referential-integrity constraints are special forms of assertions.</a:t>
            </a:r>
          </a:p>
        </p:txBody>
      </p:sp>
    </p:spTree>
    <p:extLst>
      <p:ext uri="{BB962C8B-B14F-4D97-AF65-F5344CB8AC3E}">
        <p14:creationId xmlns:p14="http://schemas.microsoft.com/office/powerpoint/2010/main" val="15086338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Slide Number Placeholder 5">
            <a:extLst>
              <a:ext uri="{FF2B5EF4-FFF2-40B4-BE49-F238E27FC236}">
                <a16:creationId xmlns:a16="http://schemas.microsoft.com/office/drawing/2014/main" id="{3D972C56-2B53-4445-AFA7-F4313765A8E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18" charset="2"/>
              <a:buChar char=""/>
              <a:defRPr sz="3200">
                <a:solidFill>
                  <a:srgbClr val="404040"/>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SzTx/>
              <a:buFontTx/>
              <a:buNone/>
            </a:pPr>
            <a:fld id="{21772A42-2F94-467F-A2F7-6DE48DBD13F1}" type="slidenum">
              <a:rPr lang="en-IN" altLang="en-US" sz="2800">
                <a:solidFill>
                  <a:schemeClr val="bg1"/>
                </a:solidFill>
                <a:latin typeface="Calibri" panose="020F0502020204030204" pitchFamily="34" charset="0"/>
              </a:rPr>
              <a:pPr>
                <a:spcBef>
                  <a:spcPct val="0"/>
                </a:spcBef>
                <a:buClrTx/>
                <a:buSzTx/>
                <a:buFontTx/>
                <a:buNone/>
              </a:pPr>
              <a:t>21</a:t>
            </a:fld>
            <a:endParaRPr lang="en-IN" altLang="en-US" sz="2800">
              <a:solidFill>
                <a:schemeClr val="bg1"/>
              </a:solidFill>
              <a:latin typeface="Calibri" panose="020F0502020204030204" pitchFamily="34" charset="0"/>
            </a:endParaRPr>
          </a:p>
        </p:txBody>
      </p:sp>
      <p:pic>
        <p:nvPicPr>
          <p:cNvPr id="32772" name="Picture 5" descr="C:\Users\Mahesh Kumar Jha\Downloads\CMRIT NEW LOGO-01.png">
            <a:extLst>
              <a:ext uri="{FF2B5EF4-FFF2-40B4-BE49-F238E27FC236}">
                <a16:creationId xmlns:a16="http://schemas.microsoft.com/office/drawing/2014/main" id="{7331A6B8-49A2-4A24-B892-340AD40A5F92}"/>
              </a:ext>
            </a:extLst>
          </p:cNvPr>
          <p:cNvPicPr>
            <a:picLocks noChangeAspect="1" noChangeArrowheads="1"/>
          </p:cNvPicPr>
          <p:nvPr/>
        </p:nvPicPr>
        <p:blipFill>
          <a:blip r:embed="rId2">
            <a:clrChange>
              <a:clrFrom>
                <a:srgbClr val="000000"/>
              </a:clrFrom>
              <a:clrTo>
                <a:srgbClr val="000000">
                  <a:alpha val="0"/>
                </a:srgbClr>
              </a:clrTo>
            </a:clrChange>
            <a:extLst>
              <a:ext uri="{28A0092B-C50C-407E-A947-70E740481C1C}">
                <a14:useLocalDpi xmlns:a14="http://schemas.microsoft.com/office/drawing/2010/main" val="0"/>
              </a:ext>
            </a:extLst>
          </a:blip>
          <a:srcRect l="10242" t="16174" r="4218"/>
          <a:stretch>
            <a:fillRect/>
          </a:stretch>
        </p:blipFill>
        <p:spPr bwMode="auto">
          <a:xfrm>
            <a:off x="530225" y="606425"/>
            <a:ext cx="1744663"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a:extLst>
              <a:ext uri="{FF2B5EF4-FFF2-40B4-BE49-F238E27FC236}">
                <a16:creationId xmlns:a16="http://schemas.microsoft.com/office/drawing/2014/main" id="{5C85E4B0-2A84-49B2-A6CE-326A68303EF2}"/>
              </a:ext>
            </a:extLst>
          </p:cNvPr>
          <p:cNvSpPr txBox="1">
            <a:spLocks noChangeArrowheads="1"/>
          </p:cNvSpPr>
          <p:nvPr/>
        </p:nvSpPr>
        <p:spPr>
          <a:xfrm>
            <a:off x="3804816" y="1440780"/>
            <a:ext cx="4841879" cy="38801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2800" b="1" dirty="0">
                <a:latin typeface="Times New Roman" panose="02020603050405020304" pitchFamily="18" charset="0"/>
                <a:cs typeface="Times New Roman" panose="02020603050405020304" pitchFamily="18" charset="0"/>
              </a:rPr>
              <a:t>Relational Database Schema</a:t>
            </a:r>
          </a:p>
        </p:txBody>
      </p:sp>
      <p:sp>
        <p:nvSpPr>
          <p:cNvPr id="9" name="Rectangle 3">
            <a:extLst>
              <a:ext uri="{FF2B5EF4-FFF2-40B4-BE49-F238E27FC236}">
                <a16:creationId xmlns:a16="http://schemas.microsoft.com/office/drawing/2014/main" id="{F644661A-28B9-41EF-8883-1188D076B52E}"/>
              </a:ext>
            </a:extLst>
          </p:cNvPr>
          <p:cNvSpPr txBox="1">
            <a:spLocks noChangeArrowheads="1"/>
          </p:cNvSpPr>
          <p:nvPr/>
        </p:nvSpPr>
        <p:spPr>
          <a:xfrm>
            <a:off x="145215" y="2145473"/>
            <a:ext cx="11493303" cy="455391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latin typeface="Times New Roman" panose="02020603050405020304" pitchFamily="18" charset="0"/>
                <a:cs typeface="Times New Roman" panose="02020603050405020304" pitchFamily="18" charset="0"/>
              </a:rPr>
              <a:t>When we talk about a database, we must differentiate between the </a:t>
            </a:r>
            <a:r>
              <a:rPr lang="en-US" sz="2400" b="1" dirty="0">
                <a:latin typeface="Times New Roman" panose="02020603050405020304" pitchFamily="18" charset="0"/>
                <a:cs typeface="Times New Roman" panose="02020603050405020304" pitchFamily="18" charset="0"/>
              </a:rPr>
              <a:t>database schema</a:t>
            </a:r>
            <a:r>
              <a:rPr lang="en-US" sz="2400" dirty="0">
                <a:latin typeface="Times New Roman" panose="02020603050405020304" pitchFamily="18" charset="0"/>
                <a:cs typeface="Times New Roman" panose="02020603050405020304" pitchFamily="18" charset="0"/>
              </a:rPr>
              <a:t>, which is the logical design of the database, and the </a:t>
            </a:r>
            <a:r>
              <a:rPr lang="en-US" sz="2400" b="1" dirty="0">
                <a:latin typeface="Times New Roman" panose="02020603050405020304" pitchFamily="18" charset="0"/>
                <a:cs typeface="Times New Roman" panose="02020603050405020304" pitchFamily="18" charset="0"/>
              </a:rPr>
              <a:t>database instance</a:t>
            </a:r>
            <a:r>
              <a:rPr lang="en-US" sz="2400" dirty="0">
                <a:latin typeface="Times New Roman" panose="02020603050405020304" pitchFamily="18" charset="0"/>
                <a:cs typeface="Times New Roman" panose="02020603050405020304" pitchFamily="18" charset="0"/>
              </a:rPr>
              <a:t>, which is a snapshot of the data in the database at a given instant in time.</a:t>
            </a:r>
          </a:p>
          <a:p>
            <a:r>
              <a:rPr lang="en-US" sz="2400" dirty="0">
                <a:latin typeface="Times New Roman" panose="02020603050405020304" pitchFamily="18" charset="0"/>
                <a:cs typeface="Times New Roman" panose="02020603050405020304" pitchFamily="18" charset="0"/>
              </a:rPr>
              <a:t>A database consists of multiple relations</a:t>
            </a:r>
          </a:p>
          <a:p>
            <a:r>
              <a:rPr lang="en-US" sz="2400" dirty="0">
                <a:latin typeface="Times New Roman" panose="02020603050405020304" pitchFamily="18" charset="0"/>
                <a:cs typeface="Times New Roman" panose="02020603050405020304" pitchFamily="18" charset="0"/>
              </a:rPr>
              <a:t>Information about an enterprise is broken up into parts, with each relation storing one part of the information, some examples follows:</a:t>
            </a:r>
          </a:p>
          <a:p>
            <a:pPr marL="0" indent="0">
              <a:buNone/>
            </a:pPr>
            <a:r>
              <a:rPr lang="en-IN" sz="2400" dirty="0">
                <a:latin typeface="Times New Roman" panose="02020603050405020304" pitchFamily="18" charset="0"/>
                <a:cs typeface="Times New Roman" panose="02020603050405020304" pitchFamily="18" charset="0"/>
              </a:rPr>
              <a:t>	• </a:t>
            </a:r>
            <a:r>
              <a:rPr lang="en-IN" sz="2400" i="1" dirty="0">
                <a:latin typeface="Times New Roman" panose="02020603050405020304" pitchFamily="18" charset="0"/>
                <a:cs typeface="Times New Roman" panose="02020603050405020304" pitchFamily="18" charset="0"/>
              </a:rPr>
              <a:t>student </a:t>
            </a:r>
            <a:r>
              <a:rPr lang="en-IN" sz="2400" dirty="0">
                <a:latin typeface="Times New Roman" panose="02020603050405020304" pitchFamily="18" charset="0"/>
                <a:cs typeface="Times New Roman" panose="02020603050405020304" pitchFamily="18" charset="0"/>
              </a:rPr>
              <a:t>(</a:t>
            </a:r>
            <a:r>
              <a:rPr lang="en-IN" sz="2400" i="1" dirty="0">
                <a:latin typeface="Times New Roman" panose="02020603050405020304" pitchFamily="18" charset="0"/>
                <a:cs typeface="Times New Roman" panose="02020603050405020304" pitchFamily="18" charset="0"/>
              </a:rPr>
              <a:t>ID</a:t>
            </a:r>
            <a:r>
              <a:rPr lang="en-IN" sz="2400" dirty="0">
                <a:latin typeface="Times New Roman" panose="02020603050405020304" pitchFamily="18" charset="0"/>
                <a:cs typeface="Times New Roman" panose="02020603050405020304" pitchFamily="18" charset="0"/>
              </a:rPr>
              <a:t>, </a:t>
            </a:r>
            <a:r>
              <a:rPr lang="en-IN" sz="2400" i="1" dirty="0">
                <a:latin typeface="Times New Roman" panose="02020603050405020304" pitchFamily="18" charset="0"/>
                <a:cs typeface="Times New Roman" panose="02020603050405020304" pitchFamily="18" charset="0"/>
              </a:rPr>
              <a:t>name</a:t>
            </a:r>
            <a:r>
              <a:rPr lang="en-IN" sz="2400" dirty="0">
                <a:latin typeface="Times New Roman" panose="02020603050405020304" pitchFamily="18" charset="0"/>
                <a:cs typeface="Times New Roman" panose="02020603050405020304" pitchFamily="18" charset="0"/>
              </a:rPr>
              <a:t>, </a:t>
            </a:r>
            <a:r>
              <a:rPr lang="en-IN" sz="2400" i="1" dirty="0">
                <a:latin typeface="Times New Roman" panose="02020603050405020304" pitchFamily="18" charset="0"/>
                <a:cs typeface="Times New Roman" panose="02020603050405020304" pitchFamily="18" charset="0"/>
              </a:rPr>
              <a:t>dept name</a:t>
            </a:r>
            <a:r>
              <a:rPr lang="en-IN" sz="2400" dirty="0">
                <a:latin typeface="Times New Roman" panose="02020603050405020304" pitchFamily="18" charset="0"/>
                <a:cs typeface="Times New Roman" panose="02020603050405020304" pitchFamily="18" charset="0"/>
              </a:rPr>
              <a:t>, </a:t>
            </a:r>
            <a:r>
              <a:rPr lang="en-IN" sz="2400" i="1" dirty="0">
                <a:latin typeface="Times New Roman" panose="02020603050405020304" pitchFamily="18" charset="0"/>
                <a:cs typeface="Times New Roman" panose="02020603050405020304" pitchFamily="18" charset="0"/>
              </a:rPr>
              <a:t>tot cred</a:t>
            </a:r>
            <a:r>
              <a:rPr lang="en-IN" sz="2400" dirty="0">
                <a:latin typeface="Times New Roman" panose="02020603050405020304" pitchFamily="18" charset="0"/>
                <a:cs typeface="Times New Roman" panose="02020603050405020304" pitchFamily="18" charset="0"/>
              </a:rPr>
              <a:t>)</a:t>
            </a:r>
          </a:p>
          <a:p>
            <a:pPr marL="0" indent="0">
              <a:buNone/>
            </a:pPr>
            <a:r>
              <a:rPr lang="en-US" sz="2400" dirty="0">
                <a:latin typeface="Times New Roman" panose="02020603050405020304" pitchFamily="18" charset="0"/>
                <a:cs typeface="Times New Roman" panose="02020603050405020304" pitchFamily="18" charset="0"/>
              </a:rPr>
              <a:t>	• </a:t>
            </a:r>
            <a:r>
              <a:rPr lang="en-US" sz="2400" i="1" dirty="0">
                <a:latin typeface="Times New Roman" panose="02020603050405020304" pitchFamily="18" charset="0"/>
                <a:cs typeface="Times New Roman" panose="02020603050405020304" pitchFamily="18" charset="0"/>
              </a:rPr>
              <a:t>advisor </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s id</a:t>
            </a:r>
            <a:r>
              <a:rPr lang="en-US" sz="2400"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i</a:t>
            </a:r>
            <a:r>
              <a:rPr lang="en-US" sz="2400" i="1" dirty="0">
                <a:latin typeface="Times New Roman" panose="02020603050405020304" pitchFamily="18" charset="0"/>
                <a:cs typeface="Times New Roman" panose="02020603050405020304" pitchFamily="18" charset="0"/>
              </a:rPr>
              <a:t> id</a:t>
            </a:r>
            <a:r>
              <a:rPr lang="en-US" sz="2400" dirty="0">
                <a:latin typeface="Times New Roman" panose="02020603050405020304" pitchFamily="18" charset="0"/>
                <a:cs typeface="Times New Roman" panose="02020603050405020304" pitchFamily="18" charset="0"/>
              </a:rPr>
              <a:t>)</a:t>
            </a:r>
          </a:p>
          <a:p>
            <a:pPr marL="0" indent="0">
              <a:buNone/>
            </a:pPr>
            <a:r>
              <a:rPr lang="en-US" sz="2400" dirty="0">
                <a:latin typeface="Times New Roman" panose="02020603050405020304" pitchFamily="18" charset="0"/>
                <a:cs typeface="Times New Roman" panose="02020603050405020304" pitchFamily="18" charset="0"/>
              </a:rPr>
              <a:t>	• </a:t>
            </a:r>
            <a:r>
              <a:rPr lang="en-US" sz="2400" i="1" dirty="0">
                <a:latin typeface="Times New Roman" panose="02020603050405020304" pitchFamily="18" charset="0"/>
                <a:cs typeface="Times New Roman" panose="02020603050405020304" pitchFamily="18" charset="0"/>
              </a:rPr>
              <a:t>takes </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ID</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course id</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sec id</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semester</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year</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grade</a:t>
            </a:r>
            <a:r>
              <a:rPr lang="en-US" sz="2400" dirty="0">
                <a:latin typeface="Times New Roman" panose="02020603050405020304" pitchFamily="18" charset="0"/>
                <a:cs typeface="Times New Roman" panose="02020603050405020304" pitchFamily="18" charset="0"/>
              </a:rPr>
              <a:t>)</a:t>
            </a:r>
          </a:p>
          <a:p>
            <a:pPr marL="0" indent="0">
              <a:buNone/>
            </a:pPr>
            <a:r>
              <a:rPr lang="en-US" sz="2400" dirty="0">
                <a:latin typeface="Times New Roman" panose="02020603050405020304" pitchFamily="18" charset="0"/>
                <a:cs typeface="Times New Roman" panose="02020603050405020304" pitchFamily="18" charset="0"/>
              </a:rPr>
              <a:t>	• </a:t>
            </a:r>
            <a:r>
              <a:rPr lang="en-US" sz="2400" i="1" dirty="0">
                <a:latin typeface="Times New Roman" panose="02020603050405020304" pitchFamily="18" charset="0"/>
                <a:cs typeface="Times New Roman" panose="02020603050405020304" pitchFamily="18" charset="0"/>
              </a:rPr>
              <a:t>classroom </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building</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room number</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capacity</a:t>
            </a:r>
            <a:r>
              <a:rPr lang="en-US" sz="2400" dirty="0">
                <a:latin typeface="Times New Roman" panose="02020603050405020304" pitchFamily="18" charset="0"/>
                <a:cs typeface="Times New Roman" panose="02020603050405020304" pitchFamily="18" charset="0"/>
              </a:rPr>
              <a:t>)</a:t>
            </a:r>
          </a:p>
          <a:p>
            <a:pPr marL="0" indent="0">
              <a:buNone/>
            </a:pPr>
            <a:r>
              <a:rPr lang="en-US" sz="2400" dirty="0">
                <a:latin typeface="Times New Roman" panose="02020603050405020304" pitchFamily="18" charset="0"/>
                <a:cs typeface="Times New Roman" panose="02020603050405020304" pitchFamily="18" charset="0"/>
              </a:rPr>
              <a:t>    		• </a:t>
            </a:r>
            <a:r>
              <a:rPr lang="en-US" sz="2400" i="1" dirty="0">
                <a:latin typeface="Times New Roman" panose="02020603050405020304" pitchFamily="18" charset="0"/>
                <a:cs typeface="Times New Roman" panose="02020603050405020304" pitchFamily="18" charset="0"/>
              </a:rPr>
              <a:t>time slot </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time slot id</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day</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start time</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end time</a:t>
            </a:r>
            <a:r>
              <a:rPr lang="en-US" sz="2400" dirty="0">
                <a:latin typeface="Times New Roman" panose="02020603050405020304" pitchFamily="18" charset="0"/>
                <a:cs typeface="Times New Roman" panose="02020603050405020304" pitchFamily="18" charset="0"/>
              </a:rPr>
              <a:t>)</a:t>
            </a:r>
            <a:endParaRPr lang="en-US" altLang="en-US" sz="2400" dirty="0">
              <a:latin typeface="Times New Roman" panose="02020603050405020304" pitchFamily="18" charset="0"/>
              <a:ea typeface="ＭＳ Ｐゴシック" panose="020B0600070205080204" pitchFamily="34" charset="-128"/>
              <a:cs typeface="Times New Roman" panose="02020603050405020304"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7FA381D-5B64-44B5-BEA7-EA9B86118B10}"/>
              </a:ext>
            </a:extLst>
          </p:cNvPr>
          <p:cNvSpPr>
            <a:spLocks noGrp="1"/>
          </p:cNvSpPr>
          <p:nvPr>
            <p:ph type="dt" sz="half" idx="10"/>
          </p:nvPr>
        </p:nvSpPr>
        <p:spPr/>
        <p:txBody>
          <a:bodyPr/>
          <a:lstStyle/>
          <a:p>
            <a:pPr>
              <a:defRPr/>
            </a:pPr>
            <a:fld id="{4CC8FCCE-B90A-44E3-8D0A-E644AE75A729}" type="datetime1">
              <a:rPr lang="en-US" smtClean="0"/>
              <a:pPr>
                <a:defRPr/>
              </a:pPr>
              <a:t>2/18/2026</a:t>
            </a:fld>
            <a:endParaRPr lang="en-US" dirty="0"/>
          </a:p>
        </p:txBody>
      </p:sp>
      <p:sp>
        <p:nvSpPr>
          <p:cNvPr id="5" name="Slide Number Placeholder 4">
            <a:extLst>
              <a:ext uri="{FF2B5EF4-FFF2-40B4-BE49-F238E27FC236}">
                <a16:creationId xmlns:a16="http://schemas.microsoft.com/office/drawing/2014/main" id="{339C0F62-0D1E-4ABD-A9E0-6C4B6E87A845}"/>
              </a:ext>
            </a:extLst>
          </p:cNvPr>
          <p:cNvSpPr>
            <a:spLocks noGrp="1"/>
          </p:cNvSpPr>
          <p:nvPr>
            <p:ph type="sldNum" sz="quarter" idx="12"/>
          </p:nvPr>
        </p:nvSpPr>
        <p:spPr/>
        <p:txBody>
          <a:bodyPr/>
          <a:lstStyle/>
          <a:p>
            <a:pPr>
              <a:defRPr/>
            </a:pPr>
            <a:fld id="{147856E9-F47B-4B79-B9A6-62404873B010}" type="slidenum">
              <a:rPr lang="en-US" altLang="en-US" smtClean="0"/>
              <a:pPr>
                <a:defRPr/>
              </a:pPr>
              <a:t>22</a:t>
            </a:fld>
            <a:endParaRPr lang="en-US" altLang="en-US"/>
          </a:p>
        </p:txBody>
      </p:sp>
      <p:pic>
        <p:nvPicPr>
          <p:cNvPr id="22" name="Picture 5" descr="C:\Users\Mahesh Kumar Jha\Downloads\CMRIT NEW LOGO-01.png">
            <a:extLst>
              <a:ext uri="{FF2B5EF4-FFF2-40B4-BE49-F238E27FC236}">
                <a16:creationId xmlns:a16="http://schemas.microsoft.com/office/drawing/2014/main" id="{42B09D6D-B964-49A5-9C9A-3905EC207DF7}"/>
              </a:ext>
            </a:extLst>
          </p:cNvPr>
          <p:cNvPicPr>
            <a:picLocks noChangeAspect="1" noChangeArrowheads="1"/>
          </p:cNvPicPr>
          <p:nvPr/>
        </p:nvPicPr>
        <p:blipFill>
          <a:blip r:embed="rId2">
            <a:clrChange>
              <a:clrFrom>
                <a:srgbClr val="000000"/>
              </a:clrFrom>
              <a:clrTo>
                <a:srgbClr val="000000">
                  <a:alpha val="0"/>
                </a:srgbClr>
              </a:clrTo>
            </a:clrChange>
            <a:extLst>
              <a:ext uri="{28A0092B-C50C-407E-A947-70E740481C1C}">
                <a14:useLocalDpi xmlns:a14="http://schemas.microsoft.com/office/drawing/2010/main" val="0"/>
              </a:ext>
            </a:extLst>
          </a:blip>
          <a:srcRect l="10242" t="16174" r="4218"/>
          <a:stretch>
            <a:fillRect/>
          </a:stretch>
        </p:blipFill>
        <p:spPr bwMode="auto">
          <a:xfrm>
            <a:off x="530225" y="574341"/>
            <a:ext cx="1744663"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22">
            <a:extLst>
              <a:ext uri="{FF2B5EF4-FFF2-40B4-BE49-F238E27FC236}">
                <a16:creationId xmlns:a16="http://schemas.microsoft.com/office/drawing/2014/main" id="{409D0B31-046E-497E-AC24-0AA9DAB77AFB}"/>
              </a:ext>
            </a:extLst>
          </p:cNvPr>
          <p:cNvSpPr/>
          <p:nvPr/>
        </p:nvSpPr>
        <p:spPr>
          <a:xfrm>
            <a:off x="2457556" y="1121360"/>
            <a:ext cx="2262158" cy="430887"/>
          </a:xfrm>
          <a:prstGeom prst="rect">
            <a:avLst/>
          </a:prstGeom>
        </p:spPr>
        <p:txBody>
          <a:bodyPr wrap="none">
            <a:spAutoFit/>
          </a:bodyPr>
          <a:lstStyle/>
          <a:p>
            <a:r>
              <a:rPr lang="en-IN" sz="2200" b="1" dirty="0">
                <a:latin typeface="Times New Roman" panose="02020603050405020304" pitchFamily="18" charset="0"/>
                <a:cs typeface="Times New Roman" panose="02020603050405020304" pitchFamily="18" charset="0"/>
              </a:rPr>
              <a:t>Relationship Sets</a:t>
            </a:r>
            <a:endParaRPr lang="en-IN" sz="2200" dirty="0">
              <a:latin typeface="Times New Roman" panose="02020603050405020304" pitchFamily="18" charset="0"/>
              <a:cs typeface="Times New Roman" panose="02020603050405020304" pitchFamily="18" charset="0"/>
            </a:endParaRPr>
          </a:p>
        </p:txBody>
      </p:sp>
      <p:sp>
        <p:nvSpPr>
          <p:cNvPr id="24" name="Rectangle 23">
            <a:extLst>
              <a:ext uri="{FF2B5EF4-FFF2-40B4-BE49-F238E27FC236}">
                <a16:creationId xmlns:a16="http://schemas.microsoft.com/office/drawing/2014/main" id="{BCB03B0B-B1DC-4AA4-B02E-450AC22F6C7C}"/>
              </a:ext>
            </a:extLst>
          </p:cNvPr>
          <p:cNvSpPr/>
          <p:nvPr/>
        </p:nvSpPr>
        <p:spPr>
          <a:xfrm>
            <a:off x="530225" y="1552247"/>
            <a:ext cx="10549103" cy="5509200"/>
          </a:xfrm>
          <a:prstGeom prst="rect">
            <a:avLst/>
          </a:prstGeom>
        </p:spPr>
        <p:txBody>
          <a:bodyPr wrap="square">
            <a:spAutoFit/>
          </a:bodyPr>
          <a:lstStyle/>
          <a:p>
            <a:r>
              <a:rPr lang="en-US" sz="2200" dirty="0">
                <a:solidFill>
                  <a:srgbClr val="000000"/>
                </a:solidFill>
                <a:latin typeface="Times New Roman" panose="02020603050405020304" pitchFamily="18" charset="0"/>
                <a:cs typeface="Times New Roman" panose="02020603050405020304" pitchFamily="18" charset="0"/>
              </a:rPr>
              <a:t>A</a:t>
            </a:r>
            <a:r>
              <a:rPr lang="en-US" sz="2200" dirty="0">
                <a:solidFill>
                  <a:srgbClr val="FF0000"/>
                </a:solidFill>
                <a:latin typeface="Times New Roman" panose="02020603050405020304" pitchFamily="18" charset="0"/>
                <a:cs typeface="Times New Roman" panose="02020603050405020304" pitchFamily="18" charset="0"/>
              </a:rPr>
              <a:t> </a:t>
            </a:r>
            <a:r>
              <a:rPr lang="en-US" sz="2200" b="1" dirty="0">
                <a:solidFill>
                  <a:srgbClr val="FF0000"/>
                </a:solidFill>
                <a:latin typeface="Times New Roman" panose="02020603050405020304" pitchFamily="18" charset="0"/>
                <a:cs typeface="Times New Roman" panose="02020603050405020304" pitchFamily="18" charset="0"/>
              </a:rPr>
              <a:t>relationship </a:t>
            </a:r>
            <a:r>
              <a:rPr lang="en-US" sz="2200" dirty="0">
                <a:solidFill>
                  <a:srgbClr val="000000"/>
                </a:solidFill>
                <a:latin typeface="Times New Roman" panose="02020603050405020304" pitchFamily="18" charset="0"/>
                <a:cs typeface="Times New Roman" panose="02020603050405020304" pitchFamily="18" charset="0"/>
              </a:rPr>
              <a:t>is an association among several entities. For example, we can define a relationship </a:t>
            </a:r>
            <a:r>
              <a:rPr lang="en-US" sz="2200" i="1" dirty="0">
                <a:solidFill>
                  <a:srgbClr val="000000"/>
                </a:solidFill>
                <a:latin typeface="Times New Roman" panose="02020603050405020304" pitchFamily="18" charset="0"/>
                <a:cs typeface="Times New Roman" panose="02020603050405020304" pitchFamily="18" charset="0"/>
              </a:rPr>
              <a:t>advisor </a:t>
            </a:r>
            <a:r>
              <a:rPr lang="en-US" sz="2200" dirty="0">
                <a:solidFill>
                  <a:srgbClr val="000000"/>
                </a:solidFill>
                <a:latin typeface="Times New Roman" panose="02020603050405020304" pitchFamily="18" charset="0"/>
                <a:cs typeface="Times New Roman" panose="02020603050405020304" pitchFamily="18" charset="0"/>
              </a:rPr>
              <a:t>that associates instructor Katz with student Shankar. This relationship specifies that Katz is an advisor to student Shankar.</a:t>
            </a:r>
          </a:p>
          <a:p>
            <a:endParaRPr lang="en-US" sz="2200" dirty="0">
              <a:solidFill>
                <a:srgbClr val="000000"/>
              </a:solidFill>
              <a:latin typeface="Times New Roman" panose="02020603050405020304" pitchFamily="18" charset="0"/>
              <a:cs typeface="Times New Roman" panose="02020603050405020304" pitchFamily="18" charset="0"/>
            </a:endParaRPr>
          </a:p>
          <a:p>
            <a:r>
              <a:rPr lang="en-US" sz="2200" b="1" dirty="0">
                <a:latin typeface="Times New Roman" panose="02020603050405020304" pitchFamily="18" charset="0"/>
                <a:cs typeface="Times New Roman" panose="02020603050405020304" pitchFamily="18" charset="0"/>
              </a:rPr>
              <a:t>relationship set </a:t>
            </a:r>
            <a:r>
              <a:rPr lang="en-US" sz="2200" dirty="0">
                <a:latin typeface="Times New Roman" panose="02020603050405020304" pitchFamily="18" charset="0"/>
                <a:cs typeface="Times New Roman" panose="02020603050405020304" pitchFamily="18" charset="0"/>
              </a:rPr>
              <a:t>is a set of relationships of the same type. Formally, it is a mathematical relation on </a:t>
            </a:r>
            <a:r>
              <a:rPr lang="en-US" sz="2200" i="1" dirty="0">
                <a:latin typeface="Times New Roman" panose="02020603050405020304" pitchFamily="18" charset="0"/>
                <a:cs typeface="Times New Roman" panose="02020603050405020304" pitchFamily="18" charset="0"/>
              </a:rPr>
              <a:t>n </a:t>
            </a:r>
            <a:r>
              <a:rPr lang="en-US" sz="2200" dirty="0">
                <a:latin typeface="Times New Roman" panose="02020603050405020304" pitchFamily="18" charset="0"/>
                <a:cs typeface="Times New Roman" panose="02020603050405020304" pitchFamily="18" charset="0"/>
              </a:rPr>
              <a:t>≥ 2 (possibly </a:t>
            </a:r>
            <a:r>
              <a:rPr lang="en-US" sz="2200" dirty="0" err="1">
                <a:latin typeface="Times New Roman" panose="02020603050405020304" pitchFamily="18" charset="0"/>
                <a:cs typeface="Times New Roman" panose="02020603050405020304" pitchFamily="18" charset="0"/>
              </a:rPr>
              <a:t>nondistinct</a:t>
            </a:r>
            <a:r>
              <a:rPr lang="en-US" sz="2200" dirty="0">
                <a:latin typeface="Times New Roman" panose="02020603050405020304" pitchFamily="18" charset="0"/>
                <a:cs typeface="Times New Roman" panose="02020603050405020304" pitchFamily="18" charset="0"/>
              </a:rPr>
              <a:t>) entity sets. If </a:t>
            </a:r>
            <a:r>
              <a:rPr lang="en-US" sz="2200" i="1" dirty="0">
                <a:latin typeface="Times New Roman" panose="02020603050405020304" pitchFamily="18" charset="0"/>
                <a:cs typeface="Times New Roman" panose="02020603050405020304" pitchFamily="18" charset="0"/>
              </a:rPr>
              <a:t>E</a:t>
            </a:r>
            <a:r>
              <a:rPr lang="en-US" sz="2200" dirty="0">
                <a:latin typeface="Times New Roman" panose="02020603050405020304" pitchFamily="18" charset="0"/>
                <a:cs typeface="Times New Roman" panose="02020603050405020304" pitchFamily="18" charset="0"/>
              </a:rPr>
              <a:t>1</a:t>
            </a:r>
            <a:r>
              <a:rPr lang="en-US" sz="2200" i="1" dirty="0">
                <a:latin typeface="Times New Roman" panose="02020603050405020304" pitchFamily="18" charset="0"/>
                <a:cs typeface="Times New Roman" panose="02020603050405020304" pitchFamily="18" charset="0"/>
              </a:rPr>
              <a:t>, E</a:t>
            </a:r>
            <a:r>
              <a:rPr lang="en-US" sz="2200" dirty="0">
                <a:latin typeface="Times New Roman" panose="02020603050405020304" pitchFamily="18" charset="0"/>
                <a:cs typeface="Times New Roman" panose="02020603050405020304" pitchFamily="18" charset="0"/>
              </a:rPr>
              <a:t>2</a:t>
            </a:r>
            <a:r>
              <a:rPr lang="en-US" sz="2200" i="1" dirty="0">
                <a:latin typeface="Times New Roman" panose="02020603050405020304" pitchFamily="18" charset="0"/>
                <a:cs typeface="Times New Roman" panose="02020603050405020304" pitchFamily="18" charset="0"/>
              </a:rPr>
              <a:t>, . . . , </a:t>
            </a:r>
            <a:r>
              <a:rPr lang="en-US" sz="2200" i="1" dirty="0" err="1">
                <a:latin typeface="Times New Roman" panose="02020603050405020304" pitchFamily="18" charset="0"/>
                <a:cs typeface="Times New Roman" panose="02020603050405020304" pitchFamily="18" charset="0"/>
              </a:rPr>
              <a:t>En</a:t>
            </a:r>
            <a:r>
              <a:rPr lang="en-US" sz="2200" i="1" dirty="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are entity sets, then a relationship set </a:t>
            </a:r>
            <a:r>
              <a:rPr lang="en-US" sz="2200" i="1" dirty="0">
                <a:latin typeface="Times New Roman" panose="02020603050405020304" pitchFamily="18" charset="0"/>
                <a:cs typeface="Times New Roman" panose="02020603050405020304" pitchFamily="18" charset="0"/>
              </a:rPr>
              <a:t>R </a:t>
            </a:r>
            <a:r>
              <a:rPr lang="en-US" sz="2200" dirty="0">
                <a:latin typeface="Times New Roman" panose="02020603050405020304" pitchFamily="18" charset="0"/>
                <a:cs typeface="Times New Roman" panose="02020603050405020304" pitchFamily="18" charset="0"/>
              </a:rPr>
              <a:t>is a subset of</a:t>
            </a:r>
          </a:p>
          <a:p>
            <a:pPr algn="ctr"/>
            <a:r>
              <a:rPr lang="en-IN" sz="2200" i="1" dirty="0">
                <a:latin typeface="Times New Roman" panose="02020603050405020304" pitchFamily="18" charset="0"/>
                <a:cs typeface="Times New Roman" panose="02020603050405020304" pitchFamily="18" charset="0"/>
              </a:rPr>
              <a:t>{</a:t>
            </a:r>
            <a:r>
              <a:rPr lang="en-IN" sz="2200" dirty="0">
                <a:latin typeface="Times New Roman" panose="02020603050405020304" pitchFamily="18" charset="0"/>
                <a:cs typeface="Times New Roman" panose="02020603050405020304" pitchFamily="18" charset="0"/>
              </a:rPr>
              <a:t>(</a:t>
            </a:r>
            <a:r>
              <a:rPr lang="en-IN" sz="2200" i="1" dirty="0">
                <a:latin typeface="Times New Roman" panose="02020603050405020304" pitchFamily="18" charset="0"/>
                <a:cs typeface="Times New Roman" panose="02020603050405020304" pitchFamily="18" charset="0"/>
              </a:rPr>
              <a:t>e</a:t>
            </a:r>
            <a:r>
              <a:rPr lang="en-IN" sz="2200" dirty="0">
                <a:latin typeface="Times New Roman" panose="02020603050405020304" pitchFamily="18" charset="0"/>
                <a:cs typeface="Times New Roman" panose="02020603050405020304" pitchFamily="18" charset="0"/>
              </a:rPr>
              <a:t>1</a:t>
            </a:r>
            <a:r>
              <a:rPr lang="en-IN" sz="2200" i="1" dirty="0">
                <a:latin typeface="Times New Roman" panose="02020603050405020304" pitchFamily="18" charset="0"/>
                <a:cs typeface="Times New Roman" panose="02020603050405020304" pitchFamily="18" charset="0"/>
              </a:rPr>
              <a:t>, e</a:t>
            </a:r>
            <a:r>
              <a:rPr lang="en-IN" sz="2200" dirty="0">
                <a:latin typeface="Times New Roman" panose="02020603050405020304" pitchFamily="18" charset="0"/>
                <a:cs typeface="Times New Roman" panose="02020603050405020304" pitchFamily="18" charset="0"/>
              </a:rPr>
              <a:t>2</a:t>
            </a:r>
            <a:r>
              <a:rPr lang="en-IN" sz="2200" i="1" dirty="0">
                <a:latin typeface="Times New Roman" panose="02020603050405020304" pitchFamily="18" charset="0"/>
                <a:cs typeface="Times New Roman" panose="02020603050405020304" pitchFamily="18" charset="0"/>
              </a:rPr>
              <a:t>, . . . , </a:t>
            </a:r>
            <a:r>
              <a:rPr lang="en-IN" sz="2200" i="1" dirty="0" err="1">
                <a:latin typeface="Times New Roman" panose="02020603050405020304" pitchFamily="18" charset="0"/>
                <a:cs typeface="Times New Roman" panose="02020603050405020304" pitchFamily="18" charset="0"/>
              </a:rPr>
              <a:t>en</a:t>
            </a:r>
            <a:r>
              <a:rPr lang="en-IN" sz="2200" dirty="0">
                <a:latin typeface="Times New Roman" panose="02020603050405020304" pitchFamily="18" charset="0"/>
                <a:cs typeface="Times New Roman" panose="02020603050405020304" pitchFamily="18" charset="0"/>
              </a:rPr>
              <a:t>) | </a:t>
            </a:r>
            <a:r>
              <a:rPr lang="en-IN" sz="2200" i="1" dirty="0">
                <a:latin typeface="Times New Roman" panose="02020603050405020304" pitchFamily="18" charset="0"/>
                <a:cs typeface="Times New Roman" panose="02020603050405020304" pitchFamily="18" charset="0"/>
              </a:rPr>
              <a:t>e</a:t>
            </a:r>
            <a:r>
              <a:rPr lang="en-IN" sz="2200" dirty="0">
                <a:latin typeface="Times New Roman" panose="02020603050405020304" pitchFamily="18" charset="0"/>
                <a:cs typeface="Times New Roman" panose="02020603050405020304" pitchFamily="18" charset="0"/>
              </a:rPr>
              <a:t>1 ∈ </a:t>
            </a:r>
            <a:r>
              <a:rPr lang="en-IN" sz="2200" i="1" dirty="0">
                <a:latin typeface="Times New Roman" panose="02020603050405020304" pitchFamily="18" charset="0"/>
                <a:cs typeface="Times New Roman" panose="02020603050405020304" pitchFamily="18" charset="0"/>
              </a:rPr>
              <a:t>E</a:t>
            </a:r>
            <a:r>
              <a:rPr lang="en-IN" sz="2200" dirty="0">
                <a:latin typeface="Times New Roman" panose="02020603050405020304" pitchFamily="18" charset="0"/>
                <a:cs typeface="Times New Roman" panose="02020603050405020304" pitchFamily="18" charset="0"/>
              </a:rPr>
              <a:t>1</a:t>
            </a:r>
            <a:r>
              <a:rPr lang="en-IN" sz="2200" i="1" dirty="0">
                <a:latin typeface="Times New Roman" panose="02020603050405020304" pitchFamily="18" charset="0"/>
                <a:cs typeface="Times New Roman" panose="02020603050405020304" pitchFamily="18" charset="0"/>
              </a:rPr>
              <a:t>, e</a:t>
            </a:r>
            <a:r>
              <a:rPr lang="en-IN" sz="2200" dirty="0">
                <a:latin typeface="Times New Roman" panose="02020603050405020304" pitchFamily="18" charset="0"/>
                <a:cs typeface="Times New Roman" panose="02020603050405020304" pitchFamily="18" charset="0"/>
              </a:rPr>
              <a:t>2 ∈ </a:t>
            </a:r>
            <a:r>
              <a:rPr lang="en-IN" sz="2200" i="1" dirty="0">
                <a:latin typeface="Times New Roman" panose="02020603050405020304" pitchFamily="18" charset="0"/>
                <a:cs typeface="Times New Roman" panose="02020603050405020304" pitchFamily="18" charset="0"/>
              </a:rPr>
              <a:t>E</a:t>
            </a:r>
            <a:r>
              <a:rPr lang="en-IN" sz="2200" dirty="0">
                <a:latin typeface="Times New Roman" panose="02020603050405020304" pitchFamily="18" charset="0"/>
                <a:cs typeface="Times New Roman" panose="02020603050405020304" pitchFamily="18" charset="0"/>
              </a:rPr>
              <a:t>2</a:t>
            </a:r>
            <a:r>
              <a:rPr lang="en-IN" sz="2200" i="1" dirty="0">
                <a:latin typeface="Times New Roman" panose="02020603050405020304" pitchFamily="18" charset="0"/>
                <a:cs typeface="Times New Roman" panose="02020603050405020304" pitchFamily="18" charset="0"/>
              </a:rPr>
              <a:t>, . . . , </a:t>
            </a:r>
            <a:r>
              <a:rPr lang="en-IN" sz="2200" i="1" dirty="0" err="1">
                <a:latin typeface="Times New Roman" panose="02020603050405020304" pitchFamily="18" charset="0"/>
                <a:cs typeface="Times New Roman" panose="02020603050405020304" pitchFamily="18" charset="0"/>
              </a:rPr>
              <a:t>en</a:t>
            </a:r>
            <a:r>
              <a:rPr lang="en-IN" sz="2200" i="1" dirty="0">
                <a:latin typeface="Times New Roman" panose="02020603050405020304" pitchFamily="18" charset="0"/>
                <a:cs typeface="Times New Roman" panose="02020603050405020304" pitchFamily="18" charset="0"/>
              </a:rPr>
              <a:t> </a:t>
            </a:r>
            <a:r>
              <a:rPr lang="en-IN" sz="2200" dirty="0">
                <a:latin typeface="Times New Roman" panose="02020603050405020304" pitchFamily="18" charset="0"/>
                <a:cs typeface="Times New Roman" panose="02020603050405020304" pitchFamily="18" charset="0"/>
              </a:rPr>
              <a:t>∈ </a:t>
            </a:r>
            <a:r>
              <a:rPr lang="en-IN" sz="2200" i="1" dirty="0" err="1">
                <a:latin typeface="Times New Roman" panose="02020603050405020304" pitchFamily="18" charset="0"/>
                <a:cs typeface="Times New Roman" panose="02020603050405020304" pitchFamily="18" charset="0"/>
              </a:rPr>
              <a:t>En</a:t>
            </a:r>
            <a:r>
              <a:rPr lang="en-IN" sz="2200" i="1" dirty="0">
                <a:latin typeface="Times New Roman" panose="02020603050405020304" pitchFamily="18" charset="0"/>
                <a:cs typeface="Times New Roman" panose="02020603050405020304" pitchFamily="18" charset="0"/>
              </a:rPr>
              <a:t>}</a:t>
            </a:r>
          </a:p>
          <a:p>
            <a:r>
              <a:rPr lang="en-US" sz="2200" i="1" dirty="0">
                <a:latin typeface="Times New Roman" panose="02020603050405020304" pitchFamily="18" charset="0"/>
                <a:cs typeface="Times New Roman" panose="02020603050405020304" pitchFamily="18" charset="0"/>
              </a:rPr>
              <a:t>where (e1, e2, . . . , </a:t>
            </a:r>
            <a:r>
              <a:rPr lang="en-US" sz="2200" i="1" dirty="0" err="1">
                <a:latin typeface="Times New Roman" panose="02020603050405020304" pitchFamily="18" charset="0"/>
                <a:cs typeface="Times New Roman" panose="02020603050405020304" pitchFamily="18" charset="0"/>
              </a:rPr>
              <a:t>en</a:t>
            </a:r>
            <a:r>
              <a:rPr lang="en-US" sz="2200" i="1" dirty="0">
                <a:latin typeface="Times New Roman" panose="02020603050405020304" pitchFamily="18" charset="0"/>
                <a:cs typeface="Times New Roman" panose="02020603050405020304" pitchFamily="18" charset="0"/>
              </a:rPr>
              <a:t>) is a relationship.</a:t>
            </a:r>
          </a:p>
          <a:p>
            <a:endParaRPr lang="en-US" sz="2200" i="1" dirty="0">
              <a:latin typeface="Times New Roman" panose="02020603050405020304" pitchFamily="18" charset="0"/>
              <a:cs typeface="Times New Roman" panose="02020603050405020304" pitchFamily="18" charset="0"/>
            </a:endParaRPr>
          </a:p>
          <a:p>
            <a:r>
              <a:rPr lang="en-IN" sz="2200" b="1" dirty="0">
                <a:latin typeface="Times New Roman" panose="02020603050405020304" pitchFamily="18" charset="0"/>
                <a:cs typeface="Times New Roman" panose="02020603050405020304" pitchFamily="18" charset="0"/>
              </a:rPr>
              <a:t>Attributes: </a:t>
            </a:r>
            <a:r>
              <a:rPr lang="en-US" sz="2200" dirty="0">
                <a:latin typeface="Times New Roman" panose="02020603050405020304" pitchFamily="18" charset="0"/>
                <a:cs typeface="Times New Roman" panose="02020603050405020304" pitchFamily="18" charset="0"/>
              </a:rPr>
              <a:t>For each attribute, there is a set of permitted values, called the </a:t>
            </a:r>
            <a:r>
              <a:rPr lang="en-US" sz="2200" b="1" dirty="0">
                <a:latin typeface="Times New Roman" panose="02020603050405020304" pitchFamily="18" charset="0"/>
                <a:cs typeface="Times New Roman" panose="02020603050405020304" pitchFamily="18" charset="0"/>
              </a:rPr>
              <a:t>domain</a:t>
            </a:r>
            <a:r>
              <a:rPr lang="en-US" sz="2200" dirty="0">
                <a:latin typeface="Times New Roman" panose="02020603050405020304" pitchFamily="18" charset="0"/>
                <a:cs typeface="Times New Roman" panose="02020603050405020304" pitchFamily="18" charset="0"/>
              </a:rPr>
              <a:t>, or </a:t>
            </a:r>
            <a:r>
              <a:rPr lang="en-US" sz="2200" b="1" dirty="0">
                <a:latin typeface="Times New Roman" panose="02020603050405020304" pitchFamily="18" charset="0"/>
                <a:cs typeface="Times New Roman" panose="02020603050405020304" pitchFamily="18" charset="0"/>
              </a:rPr>
              <a:t>value </a:t>
            </a:r>
            <a:r>
              <a:rPr lang="en-IN" sz="2200" b="1" dirty="0">
                <a:latin typeface="Times New Roman" panose="02020603050405020304" pitchFamily="18" charset="0"/>
                <a:cs typeface="Times New Roman" panose="02020603050405020304" pitchFamily="18" charset="0"/>
              </a:rPr>
              <a:t>set</a:t>
            </a:r>
            <a:r>
              <a:rPr lang="en-IN" sz="2200" dirty="0">
                <a:latin typeface="Times New Roman" panose="02020603050405020304" pitchFamily="18" charset="0"/>
                <a:cs typeface="Times New Roman" panose="02020603050405020304" pitchFamily="18" charset="0"/>
              </a:rPr>
              <a:t>, of that attribute.</a:t>
            </a:r>
          </a:p>
          <a:p>
            <a:r>
              <a:rPr lang="en-IN" sz="2200" b="1" dirty="0">
                <a:latin typeface="Times New Roman" panose="02020603050405020304" pitchFamily="18" charset="0"/>
                <a:cs typeface="Times New Roman" panose="02020603050405020304" pitchFamily="18" charset="0"/>
              </a:rPr>
              <a:t>attribute types are:</a:t>
            </a:r>
          </a:p>
          <a:p>
            <a:pPr marL="285750" indent="-285750">
              <a:buFont typeface="Arial" panose="020B0604020202020204" pitchFamily="34" charset="0"/>
              <a:buChar char="•"/>
            </a:pPr>
            <a:r>
              <a:rPr lang="en-IN" sz="2200" b="1" dirty="0">
                <a:latin typeface="Times New Roman" panose="02020603050405020304" pitchFamily="18" charset="0"/>
                <a:cs typeface="Times New Roman" panose="02020603050405020304" pitchFamily="18" charset="0"/>
              </a:rPr>
              <a:t>Simple </a:t>
            </a:r>
            <a:r>
              <a:rPr lang="en-IN" sz="2200" dirty="0">
                <a:latin typeface="Times New Roman" panose="02020603050405020304" pitchFamily="18" charset="0"/>
                <a:cs typeface="Times New Roman" panose="02020603050405020304" pitchFamily="18" charset="0"/>
              </a:rPr>
              <a:t>and </a:t>
            </a:r>
            <a:r>
              <a:rPr lang="en-IN" sz="2200" b="1" dirty="0">
                <a:latin typeface="Times New Roman" panose="02020603050405020304" pitchFamily="18" charset="0"/>
                <a:cs typeface="Times New Roman" panose="02020603050405020304" pitchFamily="18" charset="0"/>
              </a:rPr>
              <a:t>composite </a:t>
            </a:r>
            <a:r>
              <a:rPr lang="en-IN" sz="2200" dirty="0">
                <a:latin typeface="Times New Roman" panose="02020603050405020304" pitchFamily="18" charset="0"/>
                <a:cs typeface="Times New Roman" panose="02020603050405020304" pitchFamily="18" charset="0"/>
              </a:rPr>
              <a:t>attributes.</a:t>
            </a:r>
          </a:p>
          <a:p>
            <a:pPr marL="285750" indent="-285750">
              <a:buFont typeface="Arial" panose="020B0604020202020204" pitchFamily="34" charset="0"/>
              <a:buChar char="•"/>
            </a:pPr>
            <a:r>
              <a:rPr lang="en-IN" sz="2200" b="1" dirty="0">
                <a:latin typeface="Times New Roman" panose="02020603050405020304" pitchFamily="18" charset="0"/>
                <a:cs typeface="Times New Roman" panose="02020603050405020304" pitchFamily="18" charset="0"/>
              </a:rPr>
              <a:t>Single-valued </a:t>
            </a:r>
            <a:r>
              <a:rPr lang="en-IN" sz="2200" dirty="0">
                <a:latin typeface="Times New Roman" panose="02020603050405020304" pitchFamily="18" charset="0"/>
                <a:cs typeface="Times New Roman" panose="02020603050405020304" pitchFamily="18" charset="0"/>
              </a:rPr>
              <a:t>and </a:t>
            </a:r>
            <a:r>
              <a:rPr lang="en-IN" sz="2200" b="1" dirty="0">
                <a:latin typeface="Times New Roman" panose="02020603050405020304" pitchFamily="18" charset="0"/>
                <a:cs typeface="Times New Roman" panose="02020603050405020304" pitchFamily="18" charset="0"/>
              </a:rPr>
              <a:t>multivalued</a:t>
            </a:r>
          </a:p>
          <a:p>
            <a:pPr marL="285750" indent="-285750">
              <a:buFont typeface="Arial" panose="020B0604020202020204" pitchFamily="34" charset="0"/>
              <a:buChar char="•"/>
            </a:pPr>
            <a:r>
              <a:rPr lang="en-IN" sz="2200" b="1" dirty="0">
                <a:latin typeface="Times New Roman" panose="02020603050405020304" pitchFamily="18" charset="0"/>
                <a:cs typeface="Times New Roman" panose="02020603050405020304" pitchFamily="18" charset="0"/>
              </a:rPr>
              <a:t>Derived </a:t>
            </a:r>
            <a:r>
              <a:rPr lang="en-IN" sz="2200" dirty="0">
                <a:latin typeface="Times New Roman" panose="02020603050405020304" pitchFamily="18" charset="0"/>
                <a:cs typeface="Times New Roman" panose="02020603050405020304" pitchFamily="18" charset="0"/>
              </a:rPr>
              <a:t>attribute.</a:t>
            </a:r>
            <a:endParaRPr lang="en-IN" sz="2200"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747273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8804B15-DF0B-44E4-9970-B42503638324}"/>
              </a:ext>
            </a:extLst>
          </p:cNvPr>
          <p:cNvSpPr>
            <a:spLocks noGrp="1"/>
          </p:cNvSpPr>
          <p:nvPr>
            <p:ph type="dt" sz="half" idx="10"/>
          </p:nvPr>
        </p:nvSpPr>
        <p:spPr/>
        <p:txBody>
          <a:bodyPr/>
          <a:lstStyle/>
          <a:p>
            <a:pPr>
              <a:defRPr/>
            </a:pPr>
            <a:fld id="{4CC8FCCE-B90A-44E3-8D0A-E644AE75A729}" type="datetime1">
              <a:rPr lang="en-US" smtClean="0"/>
              <a:pPr>
                <a:defRPr/>
              </a:pPr>
              <a:t>2/18/2026</a:t>
            </a:fld>
            <a:endParaRPr lang="en-US" dirty="0"/>
          </a:p>
        </p:txBody>
      </p:sp>
      <p:sp>
        <p:nvSpPr>
          <p:cNvPr id="5" name="Slide Number Placeholder 4">
            <a:extLst>
              <a:ext uri="{FF2B5EF4-FFF2-40B4-BE49-F238E27FC236}">
                <a16:creationId xmlns:a16="http://schemas.microsoft.com/office/drawing/2014/main" id="{F514624F-CB9A-4A02-A2A4-CEBE27AA6BC8}"/>
              </a:ext>
            </a:extLst>
          </p:cNvPr>
          <p:cNvSpPr>
            <a:spLocks noGrp="1"/>
          </p:cNvSpPr>
          <p:nvPr>
            <p:ph type="sldNum" sz="quarter" idx="12"/>
          </p:nvPr>
        </p:nvSpPr>
        <p:spPr/>
        <p:txBody>
          <a:bodyPr/>
          <a:lstStyle/>
          <a:p>
            <a:pPr>
              <a:defRPr/>
            </a:pPr>
            <a:fld id="{147856E9-F47B-4B79-B9A6-62404873B010}" type="slidenum">
              <a:rPr lang="en-US" altLang="en-US" smtClean="0"/>
              <a:pPr>
                <a:defRPr/>
              </a:pPr>
              <a:t>23</a:t>
            </a:fld>
            <a:endParaRPr lang="en-US" altLang="en-US"/>
          </a:p>
        </p:txBody>
      </p:sp>
      <p:pic>
        <p:nvPicPr>
          <p:cNvPr id="27" name="Picture 5" descr="C:\Users\Mahesh Kumar Jha\Downloads\CMRIT NEW LOGO-01.png">
            <a:extLst>
              <a:ext uri="{FF2B5EF4-FFF2-40B4-BE49-F238E27FC236}">
                <a16:creationId xmlns:a16="http://schemas.microsoft.com/office/drawing/2014/main" id="{6B52B280-1025-491A-A6A4-7DE0C970C71F}"/>
              </a:ext>
            </a:extLst>
          </p:cNvPr>
          <p:cNvPicPr>
            <a:picLocks noChangeAspect="1" noChangeArrowheads="1"/>
          </p:cNvPicPr>
          <p:nvPr/>
        </p:nvPicPr>
        <p:blipFill>
          <a:blip r:embed="rId2">
            <a:clrChange>
              <a:clrFrom>
                <a:srgbClr val="000000"/>
              </a:clrFrom>
              <a:clrTo>
                <a:srgbClr val="000000">
                  <a:alpha val="0"/>
                </a:srgbClr>
              </a:clrTo>
            </a:clrChange>
            <a:extLst>
              <a:ext uri="{28A0092B-C50C-407E-A947-70E740481C1C}">
                <a14:useLocalDpi xmlns:a14="http://schemas.microsoft.com/office/drawing/2010/main" val="0"/>
              </a:ext>
            </a:extLst>
          </a:blip>
          <a:srcRect l="10242" t="16174" r="4218"/>
          <a:stretch>
            <a:fillRect/>
          </a:stretch>
        </p:blipFill>
        <p:spPr bwMode="auto">
          <a:xfrm>
            <a:off x="530225" y="574341"/>
            <a:ext cx="1744663"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Rectangle 27">
            <a:extLst>
              <a:ext uri="{FF2B5EF4-FFF2-40B4-BE49-F238E27FC236}">
                <a16:creationId xmlns:a16="http://schemas.microsoft.com/office/drawing/2014/main" id="{9A5AAD0A-F5A5-4F16-9C71-FE31F4D6642E}"/>
              </a:ext>
            </a:extLst>
          </p:cNvPr>
          <p:cNvSpPr/>
          <p:nvPr/>
        </p:nvSpPr>
        <p:spPr>
          <a:xfrm>
            <a:off x="381174" y="2069187"/>
            <a:ext cx="11012557" cy="4493538"/>
          </a:xfrm>
          <a:prstGeom prst="rect">
            <a:avLst/>
          </a:prstGeom>
        </p:spPr>
        <p:txBody>
          <a:bodyPr wrap="square">
            <a:spAutoFit/>
          </a:bodyPr>
          <a:lstStyle/>
          <a:p>
            <a:pPr algn="just"/>
            <a:r>
              <a:rPr lang="en-IN" sz="2200" b="1" i="1" dirty="0">
                <a:latin typeface="Times New Roman" panose="02020603050405020304" pitchFamily="18" charset="0"/>
                <a:cs typeface="Times New Roman" panose="02020603050405020304" pitchFamily="18" charset="0"/>
              </a:rPr>
              <a:t>Referential Integrity:</a:t>
            </a:r>
            <a:r>
              <a:rPr lang="en-IN" sz="2200" b="1" dirty="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We wish to ensure that a value that appears in one relation for a given set</a:t>
            </a:r>
          </a:p>
          <a:p>
            <a:pPr algn="just"/>
            <a:r>
              <a:rPr lang="en-US" sz="2200" dirty="0">
                <a:latin typeface="Times New Roman" panose="02020603050405020304" pitchFamily="18" charset="0"/>
                <a:cs typeface="Times New Roman" panose="02020603050405020304" pitchFamily="18" charset="0"/>
              </a:rPr>
              <a:t>of attributes also appears for a certain set of attributes in another relation. This  condition is called </a:t>
            </a:r>
            <a:r>
              <a:rPr lang="en-US" sz="2200" b="1" dirty="0">
                <a:latin typeface="Times New Roman" panose="02020603050405020304" pitchFamily="18" charset="0"/>
                <a:cs typeface="Times New Roman" panose="02020603050405020304" pitchFamily="18" charset="0"/>
              </a:rPr>
              <a:t>referential integrity</a:t>
            </a:r>
            <a:r>
              <a:rPr lang="en-US" sz="2200" dirty="0">
                <a:latin typeface="Times New Roman" panose="02020603050405020304" pitchFamily="18" charset="0"/>
                <a:cs typeface="Times New Roman" panose="02020603050405020304" pitchFamily="18" charset="0"/>
              </a:rPr>
              <a:t>.</a:t>
            </a:r>
            <a:r>
              <a:rPr lang="en-IN" sz="2200" b="1" dirty="0">
                <a:latin typeface="Times New Roman" panose="02020603050405020304" pitchFamily="18" charset="0"/>
                <a:cs typeface="Times New Roman" panose="02020603050405020304" pitchFamily="18" charset="0"/>
              </a:rPr>
              <a:t> </a:t>
            </a:r>
          </a:p>
          <a:p>
            <a:pPr algn="just"/>
            <a:endParaRPr lang="en-IN" sz="2200" b="1" dirty="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Foreign keys can be specified as part of the SQL create table statement by using the foreign key clause.</a:t>
            </a:r>
          </a:p>
          <a:p>
            <a:pPr marL="342900" indent="-342900" algn="just">
              <a:buFont typeface="Arial" panose="020B0604020202020204" pitchFamily="34" charset="0"/>
              <a:buChar char="•"/>
            </a:pPr>
            <a:endParaRPr lang="en-US" sz="2200" dirty="0">
              <a:latin typeface="Times New Roman" panose="02020603050405020304" pitchFamily="18" charset="0"/>
              <a:cs typeface="Times New Roman" panose="02020603050405020304" pitchFamily="18" charset="0"/>
            </a:endParaRPr>
          </a:p>
          <a:p>
            <a:r>
              <a:rPr lang="en-US" sz="2200" dirty="0">
                <a:latin typeface="Times New Roman" panose="02020603050405020304" pitchFamily="18" charset="0"/>
                <a:cs typeface="Times New Roman" panose="02020603050405020304" pitchFamily="18" charset="0"/>
              </a:rPr>
              <a:t>let </a:t>
            </a:r>
            <a:r>
              <a:rPr lang="en-US" sz="2200" i="1" dirty="0">
                <a:latin typeface="Times New Roman" panose="02020603050405020304" pitchFamily="18" charset="0"/>
                <a:cs typeface="Times New Roman" panose="02020603050405020304" pitchFamily="18" charset="0"/>
              </a:rPr>
              <a:t>r</a:t>
            </a:r>
            <a:r>
              <a:rPr lang="en-US" sz="2200" dirty="0">
                <a:latin typeface="Times New Roman" panose="02020603050405020304" pitchFamily="18" charset="0"/>
                <a:cs typeface="Times New Roman" panose="02020603050405020304" pitchFamily="18" charset="0"/>
              </a:rPr>
              <a:t>1 and </a:t>
            </a:r>
            <a:r>
              <a:rPr lang="en-US" sz="2200" i="1" dirty="0">
                <a:latin typeface="Times New Roman" panose="02020603050405020304" pitchFamily="18" charset="0"/>
                <a:cs typeface="Times New Roman" panose="02020603050405020304" pitchFamily="18" charset="0"/>
              </a:rPr>
              <a:t>r</a:t>
            </a:r>
            <a:r>
              <a:rPr lang="en-US" sz="2200" dirty="0">
                <a:latin typeface="Times New Roman" panose="02020603050405020304" pitchFamily="18" charset="0"/>
                <a:cs typeface="Times New Roman" panose="02020603050405020304" pitchFamily="18" charset="0"/>
              </a:rPr>
              <a:t>2 be relations whose set of attributes are </a:t>
            </a:r>
            <a:r>
              <a:rPr lang="en-US" sz="2200" i="1" dirty="0">
                <a:latin typeface="Times New Roman" panose="02020603050405020304" pitchFamily="18" charset="0"/>
                <a:cs typeface="Times New Roman" panose="02020603050405020304" pitchFamily="18" charset="0"/>
              </a:rPr>
              <a:t>R</a:t>
            </a:r>
            <a:r>
              <a:rPr lang="en-US" sz="2200" dirty="0">
                <a:latin typeface="Times New Roman" panose="02020603050405020304" pitchFamily="18" charset="0"/>
                <a:cs typeface="Times New Roman" panose="02020603050405020304" pitchFamily="18" charset="0"/>
              </a:rPr>
              <a:t>1 and </a:t>
            </a:r>
            <a:r>
              <a:rPr lang="en-US" sz="2200" i="1" dirty="0">
                <a:latin typeface="Times New Roman" panose="02020603050405020304" pitchFamily="18" charset="0"/>
                <a:cs typeface="Times New Roman" panose="02020603050405020304" pitchFamily="18" charset="0"/>
              </a:rPr>
              <a:t>R</a:t>
            </a:r>
            <a:r>
              <a:rPr lang="en-US" sz="2200" dirty="0">
                <a:latin typeface="Times New Roman" panose="02020603050405020304" pitchFamily="18" charset="0"/>
                <a:cs typeface="Times New Roman" panose="02020603050405020304" pitchFamily="18" charset="0"/>
              </a:rPr>
              <a:t>2, respectively, with primary keys </a:t>
            </a:r>
            <a:r>
              <a:rPr lang="en-US" sz="2200" i="1" dirty="0">
                <a:latin typeface="Times New Roman" panose="02020603050405020304" pitchFamily="18" charset="0"/>
                <a:cs typeface="Times New Roman" panose="02020603050405020304" pitchFamily="18" charset="0"/>
              </a:rPr>
              <a:t>K</a:t>
            </a:r>
            <a:r>
              <a:rPr lang="en-US" sz="2200" dirty="0">
                <a:latin typeface="Times New Roman" panose="02020603050405020304" pitchFamily="18" charset="0"/>
                <a:cs typeface="Times New Roman" panose="02020603050405020304" pitchFamily="18" charset="0"/>
              </a:rPr>
              <a:t>1 and </a:t>
            </a:r>
            <a:r>
              <a:rPr lang="en-US" sz="2200" i="1" dirty="0">
                <a:latin typeface="Times New Roman" panose="02020603050405020304" pitchFamily="18" charset="0"/>
                <a:cs typeface="Times New Roman" panose="02020603050405020304" pitchFamily="18" charset="0"/>
              </a:rPr>
              <a:t>K</a:t>
            </a:r>
            <a:r>
              <a:rPr lang="en-US" sz="2200" dirty="0">
                <a:latin typeface="Times New Roman" panose="02020603050405020304" pitchFamily="18" charset="0"/>
                <a:cs typeface="Times New Roman" panose="02020603050405020304" pitchFamily="18" charset="0"/>
              </a:rPr>
              <a:t>2. We say that a subset  of </a:t>
            </a:r>
            <a:r>
              <a:rPr lang="en-US" sz="2200" i="1" dirty="0">
                <a:latin typeface="Times New Roman" panose="02020603050405020304" pitchFamily="18" charset="0"/>
                <a:cs typeface="Times New Roman" panose="02020603050405020304" pitchFamily="18" charset="0"/>
              </a:rPr>
              <a:t>R</a:t>
            </a:r>
            <a:r>
              <a:rPr lang="en-US" sz="2200" dirty="0">
                <a:latin typeface="Times New Roman" panose="02020603050405020304" pitchFamily="18" charset="0"/>
                <a:cs typeface="Times New Roman" panose="02020603050405020304" pitchFamily="18" charset="0"/>
              </a:rPr>
              <a:t>2 is a </a:t>
            </a:r>
            <a:r>
              <a:rPr lang="en-US" sz="2200" b="1" dirty="0">
                <a:latin typeface="Times New Roman" panose="02020603050405020304" pitchFamily="18" charset="0"/>
                <a:cs typeface="Times New Roman" panose="02020603050405020304" pitchFamily="18" charset="0"/>
              </a:rPr>
              <a:t>foreign key </a:t>
            </a:r>
            <a:r>
              <a:rPr lang="en-US" sz="2200" dirty="0">
                <a:latin typeface="Times New Roman" panose="02020603050405020304" pitchFamily="18" charset="0"/>
                <a:cs typeface="Times New Roman" panose="02020603050405020304" pitchFamily="18" charset="0"/>
              </a:rPr>
              <a:t>referencing </a:t>
            </a:r>
            <a:r>
              <a:rPr lang="en-US" sz="2200" i="1" dirty="0">
                <a:latin typeface="Times New Roman" panose="02020603050405020304" pitchFamily="18" charset="0"/>
                <a:cs typeface="Times New Roman" panose="02020603050405020304" pitchFamily="18" charset="0"/>
              </a:rPr>
              <a:t>K</a:t>
            </a:r>
            <a:r>
              <a:rPr lang="en-US" sz="2200" dirty="0">
                <a:latin typeface="Times New Roman" panose="02020603050405020304" pitchFamily="18" charset="0"/>
                <a:cs typeface="Times New Roman" panose="02020603050405020304" pitchFamily="18" charset="0"/>
              </a:rPr>
              <a:t>1 in relation </a:t>
            </a:r>
            <a:r>
              <a:rPr lang="en-US" sz="2200" i="1" dirty="0">
                <a:latin typeface="Times New Roman" panose="02020603050405020304" pitchFamily="18" charset="0"/>
                <a:cs typeface="Times New Roman" panose="02020603050405020304" pitchFamily="18" charset="0"/>
              </a:rPr>
              <a:t>r</a:t>
            </a:r>
            <a:r>
              <a:rPr lang="en-US" sz="2200" dirty="0">
                <a:latin typeface="Times New Roman" panose="02020603050405020304" pitchFamily="18" charset="0"/>
                <a:cs typeface="Times New Roman" panose="02020603050405020304" pitchFamily="18" charset="0"/>
              </a:rPr>
              <a:t>1 if it is required that, for every tuple </a:t>
            </a:r>
            <a:r>
              <a:rPr lang="en-US" sz="2200" i="1" dirty="0">
                <a:latin typeface="Times New Roman" panose="02020603050405020304" pitchFamily="18" charset="0"/>
                <a:cs typeface="Times New Roman" panose="02020603050405020304" pitchFamily="18" charset="0"/>
              </a:rPr>
              <a:t>t</a:t>
            </a:r>
            <a:r>
              <a:rPr lang="en-US" sz="2200" dirty="0">
                <a:latin typeface="Times New Roman" panose="02020603050405020304" pitchFamily="18" charset="0"/>
                <a:cs typeface="Times New Roman" panose="02020603050405020304" pitchFamily="18" charset="0"/>
              </a:rPr>
              <a:t>2 in </a:t>
            </a:r>
            <a:r>
              <a:rPr lang="en-US" sz="2200" i="1" dirty="0">
                <a:latin typeface="Times New Roman" panose="02020603050405020304" pitchFamily="18" charset="0"/>
                <a:cs typeface="Times New Roman" panose="02020603050405020304" pitchFamily="18" charset="0"/>
              </a:rPr>
              <a:t>r</a:t>
            </a:r>
            <a:r>
              <a:rPr lang="en-US" sz="2200" dirty="0">
                <a:latin typeface="Times New Roman" panose="02020603050405020304" pitchFamily="18" charset="0"/>
                <a:cs typeface="Times New Roman" panose="02020603050405020304" pitchFamily="18" charset="0"/>
              </a:rPr>
              <a:t>2, there must be a tuple </a:t>
            </a:r>
            <a:r>
              <a:rPr lang="en-US" sz="2200" i="1" dirty="0">
                <a:latin typeface="Times New Roman" panose="02020603050405020304" pitchFamily="18" charset="0"/>
                <a:cs typeface="Times New Roman" panose="02020603050405020304" pitchFamily="18" charset="0"/>
              </a:rPr>
              <a:t>t</a:t>
            </a:r>
            <a:r>
              <a:rPr lang="en-US" sz="2200" dirty="0">
                <a:latin typeface="Times New Roman" panose="02020603050405020304" pitchFamily="18" charset="0"/>
                <a:cs typeface="Times New Roman" panose="02020603050405020304" pitchFamily="18" charset="0"/>
              </a:rPr>
              <a:t>1 in </a:t>
            </a:r>
            <a:r>
              <a:rPr lang="en-US" sz="2200" i="1" dirty="0">
                <a:latin typeface="Times New Roman" panose="02020603050405020304" pitchFamily="18" charset="0"/>
                <a:cs typeface="Times New Roman" panose="02020603050405020304" pitchFamily="18" charset="0"/>
              </a:rPr>
              <a:t>r</a:t>
            </a:r>
            <a:r>
              <a:rPr lang="en-US" sz="2200" dirty="0">
                <a:latin typeface="Times New Roman" panose="02020603050405020304" pitchFamily="18" charset="0"/>
                <a:cs typeface="Times New Roman" panose="02020603050405020304" pitchFamily="18" charset="0"/>
              </a:rPr>
              <a:t>1 such that </a:t>
            </a:r>
            <a:r>
              <a:rPr lang="en-US" sz="2200" i="1" dirty="0">
                <a:latin typeface="Times New Roman" panose="02020603050405020304" pitchFamily="18" charset="0"/>
                <a:cs typeface="Times New Roman" panose="02020603050405020304" pitchFamily="18" charset="0"/>
              </a:rPr>
              <a:t>t</a:t>
            </a:r>
            <a:r>
              <a:rPr lang="en-US" sz="2200" dirty="0">
                <a:latin typeface="Times New Roman" panose="02020603050405020304" pitchFamily="18" charset="0"/>
                <a:cs typeface="Times New Roman" panose="02020603050405020304" pitchFamily="18" charset="0"/>
              </a:rPr>
              <a:t>1</a:t>
            </a:r>
            <a:r>
              <a:rPr lang="en-US" sz="2200" i="1" dirty="0">
                <a:latin typeface="Times New Roman" panose="02020603050405020304" pitchFamily="18" charset="0"/>
                <a:cs typeface="Times New Roman" panose="02020603050405020304" pitchFamily="18" charset="0"/>
              </a:rPr>
              <a:t>.K</a:t>
            </a:r>
            <a:r>
              <a:rPr lang="en-US" sz="2200" dirty="0">
                <a:latin typeface="Times New Roman" panose="02020603050405020304" pitchFamily="18" charset="0"/>
                <a:cs typeface="Times New Roman" panose="02020603050405020304" pitchFamily="18" charset="0"/>
              </a:rPr>
              <a:t>1 = </a:t>
            </a:r>
            <a:r>
              <a:rPr lang="en-US" sz="2200" i="1" dirty="0">
                <a:latin typeface="Times New Roman" panose="02020603050405020304" pitchFamily="18" charset="0"/>
                <a:cs typeface="Times New Roman" panose="02020603050405020304" pitchFamily="18" charset="0"/>
              </a:rPr>
              <a:t>t</a:t>
            </a:r>
            <a:r>
              <a:rPr lang="en-US" sz="2200" dirty="0">
                <a:latin typeface="Times New Roman" panose="02020603050405020304" pitchFamily="18" charset="0"/>
                <a:cs typeface="Times New Roman" panose="02020603050405020304" pitchFamily="18" charset="0"/>
              </a:rPr>
              <a:t>2</a:t>
            </a:r>
            <a:r>
              <a:rPr lang="en-US" sz="2200" i="1" dirty="0">
                <a:latin typeface="Times New Roman" panose="02020603050405020304" pitchFamily="18" charset="0"/>
                <a:cs typeface="Times New Roman" panose="02020603050405020304" pitchFamily="18" charset="0"/>
              </a:rPr>
              <a:t>.</a:t>
            </a:r>
          </a:p>
          <a:p>
            <a:endParaRPr lang="en-US" sz="2200" i="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Requirements of this form are called </a:t>
            </a:r>
            <a:r>
              <a:rPr lang="en-US" sz="2200" b="1" dirty="0">
                <a:latin typeface="Times New Roman" panose="02020603050405020304" pitchFamily="18" charset="0"/>
                <a:cs typeface="Times New Roman" panose="02020603050405020304" pitchFamily="18" charset="0"/>
              </a:rPr>
              <a:t>referential-integrity constraints</a:t>
            </a:r>
            <a:r>
              <a:rPr lang="en-US" sz="2200" dirty="0">
                <a:latin typeface="Times New Roman" panose="02020603050405020304" pitchFamily="18" charset="0"/>
                <a:cs typeface="Times New Roman" panose="02020603050405020304" pitchFamily="18" charset="0"/>
              </a:rPr>
              <a:t>, or </a:t>
            </a:r>
            <a:r>
              <a:rPr lang="en-IN" sz="2200" b="1" dirty="0">
                <a:latin typeface="Times New Roman" panose="02020603050405020304" pitchFamily="18" charset="0"/>
                <a:cs typeface="Times New Roman" panose="02020603050405020304" pitchFamily="18" charset="0"/>
              </a:rPr>
              <a:t>subset dependencies</a:t>
            </a:r>
            <a:r>
              <a:rPr lang="en-IN" sz="22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0485324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E263058-8AE0-4426-8C1F-2BCD75413DB2}"/>
              </a:ext>
            </a:extLst>
          </p:cNvPr>
          <p:cNvSpPr>
            <a:spLocks noGrp="1"/>
          </p:cNvSpPr>
          <p:nvPr>
            <p:ph type="dt" sz="quarter" idx="10"/>
          </p:nvPr>
        </p:nvSpPr>
        <p:spPr/>
        <p:txBody>
          <a:bodyPr/>
          <a:lstStyle/>
          <a:p>
            <a:pPr>
              <a:defRPr/>
            </a:pPr>
            <a:fld id="{042A260E-6ECA-4387-A310-714B8770D4CC}" type="datetime1">
              <a:rPr lang="en-US" smtClean="0"/>
              <a:pPr>
                <a:defRPr/>
              </a:pPr>
              <a:t>2/18/2026</a:t>
            </a:fld>
            <a:endParaRPr lang="en-US" dirty="0"/>
          </a:p>
        </p:txBody>
      </p:sp>
      <p:sp>
        <p:nvSpPr>
          <p:cNvPr id="28677" name="Slide Number Placeholder 4">
            <a:extLst>
              <a:ext uri="{FF2B5EF4-FFF2-40B4-BE49-F238E27FC236}">
                <a16:creationId xmlns:a16="http://schemas.microsoft.com/office/drawing/2014/main" id="{D972D9D8-32E0-4E9D-9282-76EBFB7747E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18" charset="2"/>
              <a:buChar char=""/>
              <a:defRPr sz="3200">
                <a:solidFill>
                  <a:srgbClr val="404040"/>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SzTx/>
              <a:buFontTx/>
              <a:buNone/>
            </a:pPr>
            <a:fld id="{5079192B-A4AE-4226-B7BE-C548CA53A597}" type="slidenum">
              <a:rPr lang="en-US" altLang="en-US" sz="2800">
                <a:solidFill>
                  <a:schemeClr val="bg1"/>
                </a:solidFill>
              </a:rPr>
              <a:pPr>
                <a:spcBef>
                  <a:spcPct val="0"/>
                </a:spcBef>
                <a:buClrTx/>
                <a:buSzTx/>
                <a:buFontTx/>
                <a:buNone/>
              </a:pPr>
              <a:t>24</a:t>
            </a:fld>
            <a:endParaRPr lang="en-US" altLang="en-US" sz="2800">
              <a:solidFill>
                <a:schemeClr val="bg1"/>
              </a:solidFill>
            </a:endParaRPr>
          </a:p>
        </p:txBody>
      </p:sp>
      <p:pic>
        <p:nvPicPr>
          <p:cNvPr id="28678" name="Picture 5" descr="C:\Users\Mahesh Kumar Jha\Downloads\CMRIT NEW LOGO-01.png">
            <a:extLst>
              <a:ext uri="{FF2B5EF4-FFF2-40B4-BE49-F238E27FC236}">
                <a16:creationId xmlns:a16="http://schemas.microsoft.com/office/drawing/2014/main" id="{4BFF908E-9196-4A87-9366-B64E3C061879}"/>
              </a:ext>
            </a:extLst>
          </p:cNvPr>
          <p:cNvPicPr>
            <a:picLocks noChangeAspect="1" noChangeArrowheads="1"/>
          </p:cNvPicPr>
          <p:nvPr/>
        </p:nvPicPr>
        <p:blipFill>
          <a:blip r:embed="rId2">
            <a:clrChange>
              <a:clrFrom>
                <a:srgbClr val="000000"/>
              </a:clrFrom>
              <a:clrTo>
                <a:srgbClr val="000000">
                  <a:alpha val="0"/>
                </a:srgbClr>
              </a:clrTo>
            </a:clrChange>
            <a:extLst>
              <a:ext uri="{28A0092B-C50C-407E-A947-70E740481C1C}">
                <a14:useLocalDpi xmlns:a14="http://schemas.microsoft.com/office/drawing/2010/main" val="0"/>
              </a:ext>
            </a:extLst>
          </a:blip>
          <a:srcRect l="10242" t="16174" r="4218"/>
          <a:stretch>
            <a:fillRect/>
          </a:stretch>
        </p:blipFill>
        <p:spPr bwMode="auto">
          <a:xfrm>
            <a:off x="622300" y="606425"/>
            <a:ext cx="1744663"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
            <a:extLst>
              <a:ext uri="{FF2B5EF4-FFF2-40B4-BE49-F238E27FC236}">
                <a16:creationId xmlns:a16="http://schemas.microsoft.com/office/drawing/2014/main" id="{95D43795-7A70-49BE-843D-50DCAC581809}"/>
              </a:ext>
            </a:extLst>
          </p:cNvPr>
          <p:cNvSpPr txBox="1">
            <a:spLocks noChangeArrowheads="1"/>
          </p:cNvSpPr>
          <p:nvPr/>
        </p:nvSpPr>
        <p:spPr>
          <a:xfrm>
            <a:off x="2883773" y="1063625"/>
            <a:ext cx="4366561" cy="36917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2400" b="1" dirty="0">
                <a:latin typeface="Times New Roman" panose="02020603050405020304" pitchFamily="18" charset="0"/>
                <a:cs typeface="Times New Roman" panose="02020603050405020304" pitchFamily="18" charset="0"/>
              </a:rPr>
              <a:t>Relation Schema and Instance</a:t>
            </a:r>
          </a:p>
        </p:txBody>
      </p:sp>
      <p:sp>
        <p:nvSpPr>
          <p:cNvPr id="10" name="Rectangle 3">
            <a:extLst>
              <a:ext uri="{FF2B5EF4-FFF2-40B4-BE49-F238E27FC236}">
                <a16:creationId xmlns:a16="http://schemas.microsoft.com/office/drawing/2014/main" id="{18EF1664-5284-487C-8728-F5735905D9D5}"/>
              </a:ext>
            </a:extLst>
          </p:cNvPr>
          <p:cNvSpPr txBox="1">
            <a:spLocks noChangeArrowheads="1"/>
          </p:cNvSpPr>
          <p:nvPr/>
        </p:nvSpPr>
        <p:spPr>
          <a:xfrm>
            <a:off x="335088" y="2207206"/>
            <a:ext cx="11521823" cy="465079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2400" i="1" dirty="0">
                <a:latin typeface="Times New Roman" panose="02020603050405020304" pitchFamily="18" charset="0"/>
                <a:ea typeface="ＭＳ Ｐゴシック" panose="020B0600070205080204" pitchFamily="34" charset="-128"/>
                <a:cs typeface="Times New Roman" panose="02020603050405020304" pitchFamily="18" charset="0"/>
              </a:rPr>
              <a:t>A</a:t>
            </a:r>
            <a:r>
              <a:rPr lang="en-US" altLang="en-US" sz="2400" baseline="-25000" dirty="0">
                <a:latin typeface="Times New Roman" panose="02020603050405020304" pitchFamily="18" charset="0"/>
                <a:ea typeface="ＭＳ Ｐゴシック" panose="020B0600070205080204" pitchFamily="34" charset="-128"/>
                <a:cs typeface="Times New Roman" panose="02020603050405020304" pitchFamily="18" charset="0"/>
              </a:rPr>
              <a:t>1</a:t>
            </a:r>
            <a:r>
              <a:rPr lang="en-US" altLang="en-US" sz="2400" dirty="0">
                <a:latin typeface="Times New Roman" panose="02020603050405020304" pitchFamily="18" charset="0"/>
                <a:ea typeface="ＭＳ Ｐゴシック" panose="020B0600070205080204" pitchFamily="34" charset="-128"/>
                <a:cs typeface="Times New Roman" panose="02020603050405020304" pitchFamily="18" charset="0"/>
              </a:rPr>
              <a:t>, </a:t>
            </a:r>
            <a:r>
              <a:rPr lang="en-US" altLang="en-US" sz="2400" i="1" dirty="0">
                <a:latin typeface="Times New Roman" panose="02020603050405020304" pitchFamily="18" charset="0"/>
                <a:ea typeface="ＭＳ Ｐゴシック" panose="020B0600070205080204" pitchFamily="34" charset="-128"/>
                <a:cs typeface="Times New Roman" panose="02020603050405020304" pitchFamily="18" charset="0"/>
              </a:rPr>
              <a:t>A</a:t>
            </a:r>
            <a:r>
              <a:rPr lang="en-US" altLang="en-US" sz="2400" baseline="-25000" dirty="0">
                <a:latin typeface="Times New Roman" panose="02020603050405020304" pitchFamily="18" charset="0"/>
                <a:ea typeface="ＭＳ Ｐゴシック" panose="020B0600070205080204" pitchFamily="34" charset="-128"/>
                <a:cs typeface="Times New Roman" panose="02020603050405020304" pitchFamily="18" charset="0"/>
              </a:rPr>
              <a:t>2</a:t>
            </a:r>
            <a:r>
              <a:rPr lang="en-US" altLang="en-US" sz="2400" dirty="0">
                <a:latin typeface="Times New Roman" panose="02020603050405020304" pitchFamily="18" charset="0"/>
                <a:ea typeface="ＭＳ Ｐゴシック" panose="020B0600070205080204" pitchFamily="34" charset="-128"/>
                <a:cs typeface="Times New Roman" panose="02020603050405020304" pitchFamily="18" charset="0"/>
              </a:rPr>
              <a:t>, …, </a:t>
            </a:r>
            <a:r>
              <a:rPr lang="en-US" altLang="en-US" sz="2400" i="1" dirty="0">
                <a:latin typeface="Times New Roman" panose="02020603050405020304" pitchFamily="18" charset="0"/>
                <a:ea typeface="ＭＳ Ｐゴシック" panose="020B0600070205080204" pitchFamily="34" charset="-128"/>
                <a:cs typeface="Times New Roman" panose="02020603050405020304" pitchFamily="18" charset="0"/>
              </a:rPr>
              <a:t>A</a:t>
            </a:r>
            <a:r>
              <a:rPr lang="en-US" altLang="en-US" sz="2400" i="1" baseline="-25000" dirty="0">
                <a:latin typeface="Times New Roman" panose="02020603050405020304" pitchFamily="18" charset="0"/>
                <a:ea typeface="ＭＳ Ｐゴシック" panose="020B0600070205080204" pitchFamily="34" charset="-128"/>
                <a:cs typeface="Times New Roman" panose="02020603050405020304" pitchFamily="18" charset="0"/>
              </a:rPr>
              <a:t>n</a:t>
            </a:r>
            <a:r>
              <a:rPr lang="en-US" altLang="en-US" sz="2400" i="1" dirty="0">
                <a:latin typeface="Times New Roman" panose="02020603050405020304" pitchFamily="18" charset="0"/>
                <a:ea typeface="ＭＳ Ｐゴシック" panose="020B0600070205080204" pitchFamily="34" charset="-128"/>
                <a:cs typeface="Times New Roman" panose="02020603050405020304" pitchFamily="18" charset="0"/>
              </a:rPr>
              <a:t> </a:t>
            </a:r>
            <a:r>
              <a:rPr lang="en-US" altLang="en-US" sz="2400" dirty="0">
                <a:latin typeface="Times New Roman" panose="02020603050405020304" pitchFamily="18" charset="0"/>
                <a:ea typeface="ＭＳ Ｐゴシック" panose="020B0600070205080204" pitchFamily="34" charset="-128"/>
                <a:cs typeface="Times New Roman" panose="02020603050405020304" pitchFamily="18" charset="0"/>
              </a:rPr>
              <a:t>are </a:t>
            </a:r>
            <a:r>
              <a:rPr lang="en-US" altLang="en-US" sz="2400" i="1" dirty="0">
                <a:latin typeface="Times New Roman" panose="02020603050405020304" pitchFamily="18" charset="0"/>
                <a:ea typeface="ＭＳ Ｐゴシック" panose="020B0600070205080204" pitchFamily="34" charset="-128"/>
                <a:cs typeface="Times New Roman" panose="02020603050405020304" pitchFamily="18" charset="0"/>
              </a:rPr>
              <a:t>attributes – </a:t>
            </a:r>
            <a:r>
              <a:rPr lang="en-US" altLang="en-US" sz="2400" i="1" dirty="0" err="1">
                <a:latin typeface="Times New Roman" panose="02020603050405020304" pitchFamily="18" charset="0"/>
                <a:ea typeface="ＭＳ Ｐゴシック" panose="020B0600070205080204" pitchFamily="34" charset="-128"/>
                <a:cs typeface="Times New Roman" panose="02020603050405020304" pitchFamily="18" charset="0"/>
              </a:rPr>
              <a:t>Eg.</a:t>
            </a:r>
            <a:r>
              <a:rPr lang="en-US" altLang="en-US" sz="2400" i="1" dirty="0">
                <a:latin typeface="Times New Roman" panose="02020603050405020304" pitchFamily="18" charset="0"/>
                <a:ea typeface="ＭＳ Ｐゴシック" panose="020B0600070205080204" pitchFamily="34" charset="-128"/>
                <a:cs typeface="Times New Roman" panose="02020603050405020304" pitchFamily="18" charset="0"/>
              </a:rPr>
              <a:t>, USN, Name, Address, </a:t>
            </a:r>
            <a:r>
              <a:rPr lang="en-US" altLang="en-US" sz="2400" i="1" dirty="0" err="1">
                <a:latin typeface="Times New Roman" panose="02020603050405020304" pitchFamily="18" charset="0"/>
                <a:ea typeface="ＭＳ Ｐゴシック" panose="020B0600070205080204" pitchFamily="34" charset="-128"/>
                <a:cs typeface="Times New Roman" panose="02020603050405020304" pitchFamily="18" charset="0"/>
              </a:rPr>
              <a:t>Mobile_NO</a:t>
            </a:r>
            <a:endParaRPr lang="en-US" altLang="en-US" sz="2400" i="1" dirty="0">
              <a:latin typeface="Times New Roman" panose="02020603050405020304" pitchFamily="18" charset="0"/>
              <a:ea typeface="ＭＳ Ｐゴシック" panose="020B0600070205080204" pitchFamily="34" charset="-128"/>
              <a:cs typeface="Times New Roman" panose="02020603050405020304" pitchFamily="18" charset="0"/>
            </a:endParaRPr>
          </a:p>
          <a:p>
            <a:r>
              <a:rPr lang="en-US" altLang="en-US" sz="2400" i="1" dirty="0">
                <a:latin typeface="Times New Roman" panose="02020603050405020304" pitchFamily="18" charset="0"/>
                <a:ea typeface="ＭＳ Ｐゴシック" panose="020B0600070205080204" pitchFamily="34" charset="-128"/>
                <a:cs typeface="Times New Roman" panose="02020603050405020304" pitchFamily="18" charset="0"/>
              </a:rPr>
              <a:t>R</a:t>
            </a:r>
            <a:r>
              <a:rPr lang="en-US" altLang="en-US" sz="2400" dirty="0">
                <a:latin typeface="Times New Roman" panose="02020603050405020304" pitchFamily="18" charset="0"/>
                <a:ea typeface="ＭＳ Ｐゴシック" panose="020B0600070205080204" pitchFamily="34" charset="-128"/>
                <a:cs typeface="Times New Roman" panose="02020603050405020304" pitchFamily="18" charset="0"/>
              </a:rPr>
              <a:t> = (</a:t>
            </a:r>
            <a:r>
              <a:rPr lang="en-US" altLang="en-US" sz="2400" i="1" dirty="0">
                <a:latin typeface="Times New Roman" panose="02020603050405020304" pitchFamily="18" charset="0"/>
                <a:ea typeface="ＭＳ Ｐゴシック" panose="020B0600070205080204" pitchFamily="34" charset="-128"/>
                <a:cs typeface="Times New Roman" panose="02020603050405020304" pitchFamily="18" charset="0"/>
              </a:rPr>
              <a:t>A</a:t>
            </a:r>
            <a:r>
              <a:rPr lang="en-US" altLang="en-US" sz="2400" baseline="-25000" dirty="0">
                <a:latin typeface="Times New Roman" panose="02020603050405020304" pitchFamily="18" charset="0"/>
                <a:ea typeface="ＭＳ Ｐゴシック" panose="020B0600070205080204" pitchFamily="34" charset="-128"/>
                <a:cs typeface="Times New Roman" panose="02020603050405020304" pitchFamily="18" charset="0"/>
              </a:rPr>
              <a:t>1</a:t>
            </a:r>
            <a:r>
              <a:rPr lang="en-US" altLang="en-US" sz="2400" dirty="0">
                <a:latin typeface="Times New Roman" panose="02020603050405020304" pitchFamily="18" charset="0"/>
                <a:ea typeface="ＭＳ Ｐゴシック" panose="020B0600070205080204" pitchFamily="34" charset="-128"/>
                <a:cs typeface="Times New Roman" panose="02020603050405020304" pitchFamily="18" charset="0"/>
              </a:rPr>
              <a:t>, </a:t>
            </a:r>
            <a:r>
              <a:rPr lang="en-US" altLang="en-US" sz="2400" i="1" dirty="0">
                <a:latin typeface="Times New Roman" panose="02020603050405020304" pitchFamily="18" charset="0"/>
                <a:ea typeface="ＭＳ Ｐゴシック" panose="020B0600070205080204" pitchFamily="34" charset="-128"/>
                <a:cs typeface="Times New Roman" panose="02020603050405020304" pitchFamily="18" charset="0"/>
              </a:rPr>
              <a:t>A</a:t>
            </a:r>
            <a:r>
              <a:rPr lang="en-US" altLang="en-US" sz="2400" baseline="-25000" dirty="0">
                <a:latin typeface="Times New Roman" panose="02020603050405020304" pitchFamily="18" charset="0"/>
                <a:ea typeface="ＭＳ Ｐゴシック" panose="020B0600070205080204" pitchFamily="34" charset="-128"/>
                <a:cs typeface="Times New Roman" panose="02020603050405020304" pitchFamily="18" charset="0"/>
              </a:rPr>
              <a:t>2</a:t>
            </a:r>
            <a:r>
              <a:rPr lang="en-US" altLang="en-US" sz="2400" dirty="0">
                <a:latin typeface="Times New Roman" panose="02020603050405020304" pitchFamily="18" charset="0"/>
                <a:ea typeface="ＭＳ Ｐゴシック" panose="020B0600070205080204" pitchFamily="34" charset="-128"/>
                <a:cs typeface="Times New Roman" panose="02020603050405020304" pitchFamily="18" charset="0"/>
              </a:rPr>
              <a:t>, …, </a:t>
            </a:r>
            <a:r>
              <a:rPr lang="en-US" altLang="en-US" sz="2400" i="1" dirty="0">
                <a:latin typeface="Times New Roman" panose="02020603050405020304" pitchFamily="18" charset="0"/>
                <a:ea typeface="ＭＳ Ｐゴシック" panose="020B0600070205080204" pitchFamily="34" charset="-128"/>
                <a:cs typeface="Times New Roman" panose="02020603050405020304" pitchFamily="18" charset="0"/>
              </a:rPr>
              <a:t>A</a:t>
            </a:r>
            <a:r>
              <a:rPr lang="en-US" altLang="en-US" sz="2400" i="1" baseline="-25000" dirty="0">
                <a:latin typeface="Times New Roman" panose="02020603050405020304" pitchFamily="18" charset="0"/>
                <a:ea typeface="ＭＳ Ｐゴシック" panose="020B0600070205080204" pitchFamily="34" charset="-128"/>
                <a:cs typeface="Times New Roman" panose="02020603050405020304" pitchFamily="18" charset="0"/>
              </a:rPr>
              <a:t>n</a:t>
            </a:r>
            <a:r>
              <a:rPr lang="en-US" altLang="en-US" sz="2400" dirty="0">
                <a:latin typeface="Times New Roman" panose="02020603050405020304" pitchFamily="18" charset="0"/>
                <a:ea typeface="ＭＳ Ｐゴシック" panose="020B0600070205080204" pitchFamily="34" charset="-128"/>
                <a:cs typeface="Times New Roman" panose="02020603050405020304" pitchFamily="18" charset="0"/>
              </a:rPr>
              <a:t> ) is a </a:t>
            </a:r>
            <a:r>
              <a:rPr lang="en-US" altLang="en-US" sz="2400" i="1" dirty="0">
                <a:latin typeface="Times New Roman" panose="02020603050405020304" pitchFamily="18" charset="0"/>
                <a:ea typeface="ＭＳ Ｐゴシック" panose="020B0600070205080204" pitchFamily="34" charset="-128"/>
                <a:cs typeface="Times New Roman" panose="02020603050405020304" pitchFamily="18" charset="0"/>
              </a:rPr>
              <a:t>relation schema  - Student(USN, Name, Address, </a:t>
            </a:r>
            <a:r>
              <a:rPr lang="en-US" altLang="en-US" sz="2400" i="1" dirty="0" err="1">
                <a:latin typeface="Times New Roman" panose="02020603050405020304" pitchFamily="18" charset="0"/>
                <a:ea typeface="ＭＳ Ｐゴシック" panose="020B0600070205080204" pitchFamily="34" charset="-128"/>
                <a:cs typeface="Times New Roman" panose="02020603050405020304" pitchFamily="18" charset="0"/>
              </a:rPr>
              <a:t>Mobile_No</a:t>
            </a:r>
            <a:r>
              <a:rPr lang="en-US" altLang="en-US" sz="2400" i="1" dirty="0">
                <a:latin typeface="Times New Roman" panose="02020603050405020304" pitchFamily="18" charset="0"/>
                <a:ea typeface="ＭＳ Ｐゴシック" panose="020B0600070205080204" pitchFamily="34" charset="-128"/>
                <a:cs typeface="Times New Roman" panose="02020603050405020304" pitchFamily="18" charset="0"/>
              </a:rPr>
              <a:t>)</a:t>
            </a:r>
          </a:p>
          <a:p>
            <a:r>
              <a:rPr lang="en-US" altLang="en-US" sz="2400" i="1" dirty="0">
                <a:solidFill>
                  <a:srgbClr val="FF0000"/>
                </a:solidFill>
                <a:latin typeface="Times New Roman" panose="02020603050405020304" pitchFamily="18" charset="0"/>
                <a:ea typeface="ＭＳ Ｐゴシック" panose="020B0600070205080204" pitchFamily="34" charset="-128"/>
                <a:cs typeface="Times New Roman" panose="02020603050405020304" pitchFamily="18" charset="0"/>
              </a:rPr>
              <a:t>Create table student(USN Varchar(10), Name varchar(20), Address varchar (40), </a:t>
            </a:r>
            <a:r>
              <a:rPr lang="en-US" altLang="en-US" sz="2400" i="1" dirty="0" err="1">
                <a:solidFill>
                  <a:srgbClr val="FF0000"/>
                </a:solidFill>
                <a:latin typeface="Times New Roman" panose="02020603050405020304" pitchFamily="18" charset="0"/>
                <a:ea typeface="ＭＳ Ｐゴシック" panose="020B0600070205080204" pitchFamily="34" charset="-128"/>
                <a:cs typeface="Times New Roman" panose="02020603050405020304" pitchFamily="18" charset="0"/>
              </a:rPr>
              <a:t>Mobile_No</a:t>
            </a:r>
            <a:r>
              <a:rPr lang="en-US" altLang="en-US" sz="2400" i="1" dirty="0">
                <a:solidFill>
                  <a:srgbClr val="FF0000"/>
                </a:solidFill>
                <a:latin typeface="Times New Roman" panose="02020603050405020304" pitchFamily="18" charset="0"/>
                <a:ea typeface="ＭＳ Ｐゴシック" panose="020B0600070205080204" pitchFamily="34" charset="-128"/>
                <a:cs typeface="Times New Roman" panose="02020603050405020304" pitchFamily="18" charset="0"/>
              </a:rPr>
              <a:t> number(10));</a:t>
            </a:r>
          </a:p>
          <a:p>
            <a:pPr>
              <a:lnSpc>
                <a:spcPct val="120000"/>
              </a:lnSpc>
              <a:buFont typeface="Monotype Sorts" charset="2"/>
              <a:buNone/>
            </a:pPr>
            <a:r>
              <a:rPr lang="en-US" altLang="en-US" sz="2400" dirty="0">
                <a:latin typeface="Times New Roman" panose="02020603050405020304" pitchFamily="18" charset="0"/>
                <a:ea typeface="ＭＳ Ｐゴシック" panose="020B0600070205080204" pitchFamily="34" charset="-128"/>
                <a:cs typeface="Times New Roman" panose="02020603050405020304" pitchFamily="18" charset="0"/>
              </a:rPr>
              <a:t>	Example: 	</a:t>
            </a:r>
            <a:r>
              <a:rPr lang="en-US" altLang="en-US" sz="2400" i="1" dirty="0">
                <a:latin typeface="Times New Roman" panose="02020603050405020304" pitchFamily="18" charset="0"/>
                <a:ea typeface="ＭＳ Ｐゴシック" panose="020B0600070205080204" pitchFamily="34" charset="-128"/>
                <a:cs typeface="Times New Roman" panose="02020603050405020304" pitchFamily="18" charset="0"/>
              </a:rPr>
              <a:t>     instructor </a:t>
            </a:r>
            <a:r>
              <a:rPr lang="en-US" altLang="en-US" sz="2400" dirty="0">
                <a:latin typeface="Times New Roman" panose="02020603050405020304" pitchFamily="18" charset="0"/>
                <a:ea typeface="ＭＳ Ｐゴシック" panose="020B0600070205080204" pitchFamily="34" charset="-128"/>
                <a:cs typeface="Times New Roman" panose="02020603050405020304" pitchFamily="18" charset="0"/>
              </a:rPr>
              <a:t> = (</a:t>
            </a:r>
            <a:r>
              <a:rPr lang="en-US" altLang="en-US" sz="2400" i="1" dirty="0">
                <a:latin typeface="Times New Roman" panose="02020603050405020304" pitchFamily="18" charset="0"/>
                <a:ea typeface="ＭＳ Ｐゴシック" panose="020B0600070205080204" pitchFamily="34" charset="-128"/>
                <a:cs typeface="Times New Roman" panose="02020603050405020304" pitchFamily="18" charset="0"/>
              </a:rPr>
              <a:t>ID,  name, </a:t>
            </a:r>
            <a:r>
              <a:rPr lang="en-US" altLang="en-US" sz="2400" i="1" dirty="0" err="1">
                <a:latin typeface="Times New Roman" panose="02020603050405020304" pitchFamily="18" charset="0"/>
                <a:ea typeface="ＭＳ Ｐゴシック" panose="020B0600070205080204" pitchFamily="34" charset="-128"/>
                <a:cs typeface="Times New Roman" panose="02020603050405020304" pitchFamily="18" charset="0"/>
              </a:rPr>
              <a:t>dept_name</a:t>
            </a:r>
            <a:r>
              <a:rPr lang="en-US" altLang="en-US" sz="2400" i="1" dirty="0">
                <a:latin typeface="Times New Roman" panose="02020603050405020304" pitchFamily="18" charset="0"/>
                <a:ea typeface="ＭＳ Ｐゴシック" panose="020B0600070205080204" pitchFamily="34" charset="-128"/>
                <a:cs typeface="Times New Roman" panose="02020603050405020304" pitchFamily="18" charset="0"/>
              </a:rPr>
              <a:t>, salary</a:t>
            </a:r>
            <a:r>
              <a:rPr lang="en-US" altLang="en-US" sz="2400" dirty="0">
                <a:latin typeface="Times New Roman" panose="02020603050405020304" pitchFamily="18" charset="0"/>
                <a:ea typeface="ＭＳ Ｐゴシック" panose="020B0600070205080204" pitchFamily="34" charset="-128"/>
                <a:cs typeface="Times New Roman" panose="02020603050405020304" pitchFamily="18" charset="0"/>
              </a:rPr>
              <a:t>)</a:t>
            </a:r>
          </a:p>
          <a:p>
            <a:pPr>
              <a:lnSpc>
                <a:spcPct val="120000"/>
              </a:lnSpc>
            </a:pPr>
            <a:r>
              <a:rPr lang="en-US" altLang="en-US" sz="2400" dirty="0">
                <a:latin typeface="Times New Roman" panose="02020603050405020304" pitchFamily="18" charset="0"/>
                <a:ea typeface="ＭＳ Ｐゴシック" panose="020B0600070205080204" pitchFamily="34" charset="-128"/>
                <a:cs typeface="Times New Roman" panose="02020603050405020304" pitchFamily="18" charset="0"/>
              </a:rPr>
              <a:t>Formally, given sets </a:t>
            </a:r>
            <a:r>
              <a:rPr lang="en-US" altLang="en-US" sz="2400" i="1" dirty="0">
                <a:latin typeface="Times New Roman" panose="02020603050405020304" pitchFamily="18" charset="0"/>
                <a:ea typeface="ＭＳ Ｐゴシック" panose="020B0600070205080204" pitchFamily="34" charset="-128"/>
                <a:cs typeface="Times New Roman" panose="02020603050405020304" pitchFamily="18" charset="0"/>
              </a:rPr>
              <a:t>D</a:t>
            </a:r>
            <a:r>
              <a:rPr lang="en-US" altLang="en-US" sz="2400" baseline="-25000" dirty="0">
                <a:latin typeface="Times New Roman" panose="02020603050405020304" pitchFamily="18" charset="0"/>
                <a:ea typeface="ＭＳ Ｐゴシック" panose="020B0600070205080204" pitchFamily="34" charset="-128"/>
                <a:cs typeface="Times New Roman" panose="02020603050405020304" pitchFamily="18" charset="0"/>
              </a:rPr>
              <a:t>1</a:t>
            </a:r>
            <a:r>
              <a:rPr lang="en-US" altLang="en-US" sz="2400" dirty="0">
                <a:latin typeface="Times New Roman" panose="02020603050405020304" pitchFamily="18" charset="0"/>
                <a:ea typeface="ＭＳ Ｐゴシック" panose="020B0600070205080204" pitchFamily="34" charset="-128"/>
                <a:cs typeface="Times New Roman" panose="02020603050405020304" pitchFamily="18" charset="0"/>
              </a:rPr>
              <a:t>, </a:t>
            </a:r>
            <a:r>
              <a:rPr lang="en-US" altLang="en-US" sz="2400" i="1" dirty="0">
                <a:latin typeface="Times New Roman" panose="02020603050405020304" pitchFamily="18" charset="0"/>
                <a:ea typeface="ＭＳ Ｐゴシック" panose="020B0600070205080204" pitchFamily="34" charset="-128"/>
                <a:cs typeface="Times New Roman" panose="02020603050405020304" pitchFamily="18" charset="0"/>
              </a:rPr>
              <a:t>D</a:t>
            </a:r>
            <a:r>
              <a:rPr lang="en-US" altLang="en-US" sz="2400" baseline="-25000" dirty="0">
                <a:latin typeface="Times New Roman" panose="02020603050405020304" pitchFamily="18" charset="0"/>
                <a:ea typeface="ＭＳ Ｐゴシック" panose="020B0600070205080204" pitchFamily="34" charset="-128"/>
                <a:cs typeface="Times New Roman" panose="02020603050405020304" pitchFamily="18" charset="0"/>
              </a:rPr>
              <a:t>2</a:t>
            </a:r>
            <a:r>
              <a:rPr lang="en-US" altLang="en-US" sz="2400" dirty="0">
                <a:latin typeface="Times New Roman" panose="02020603050405020304" pitchFamily="18" charset="0"/>
                <a:ea typeface="ＭＳ Ｐゴシック" panose="020B0600070205080204" pitchFamily="34" charset="-128"/>
                <a:cs typeface="Times New Roman" panose="02020603050405020304" pitchFamily="18" charset="0"/>
              </a:rPr>
              <a:t>, …. </a:t>
            </a:r>
            <a:r>
              <a:rPr lang="en-US" altLang="en-US" sz="2400" i="1" dirty="0" err="1">
                <a:latin typeface="Times New Roman" panose="02020603050405020304" pitchFamily="18" charset="0"/>
                <a:ea typeface="ＭＳ Ｐゴシック" panose="020B0600070205080204" pitchFamily="34" charset="-128"/>
                <a:cs typeface="Times New Roman" panose="02020603050405020304" pitchFamily="18" charset="0"/>
              </a:rPr>
              <a:t>D</a:t>
            </a:r>
            <a:r>
              <a:rPr lang="en-US" altLang="en-US" sz="2400" i="1" baseline="-25000" dirty="0" err="1">
                <a:latin typeface="Times New Roman" panose="02020603050405020304" pitchFamily="18" charset="0"/>
                <a:ea typeface="ＭＳ Ｐゴシック" panose="020B0600070205080204" pitchFamily="34" charset="-128"/>
                <a:cs typeface="Times New Roman" panose="02020603050405020304" pitchFamily="18" charset="0"/>
              </a:rPr>
              <a:t>n</a:t>
            </a:r>
            <a:r>
              <a:rPr lang="en-US" altLang="en-US" sz="2400" dirty="0">
                <a:latin typeface="Times New Roman" panose="02020603050405020304" pitchFamily="18" charset="0"/>
                <a:ea typeface="ＭＳ Ｐゴシック" panose="020B0600070205080204" pitchFamily="34" charset="-128"/>
                <a:cs typeface="Times New Roman" panose="02020603050405020304" pitchFamily="18" charset="0"/>
              </a:rPr>
              <a:t> a </a:t>
            </a:r>
            <a:r>
              <a:rPr lang="en-US" altLang="en-US" sz="2400" b="1" dirty="0">
                <a:solidFill>
                  <a:srgbClr val="000099"/>
                </a:solidFill>
                <a:latin typeface="Times New Roman" panose="02020603050405020304" pitchFamily="18" charset="0"/>
                <a:ea typeface="ＭＳ Ｐゴシック" panose="020B0600070205080204" pitchFamily="34" charset="-128"/>
                <a:cs typeface="Times New Roman" panose="02020603050405020304" pitchFamily="18" charset="0"/>
              </a:rPr>
              <a:t>relation</a:t>
            </a:r>
            <a:r>
              <a:rPr lang="en-US" altLang="en-US" sz="2400" i="1" dirty="0">
                <a:solidFill>
                  <a:srgbClr val="008000"/>
                </a:solidFill>
                <a:latin typeface="Times New Roman" panose="02020603050405020304" pitchFamily="18" charset="0"/>
                <a:ea typeface="ＭＳ Ｐゴシック" panose="020B0600070205080204" pitchFamily="34" charset="-128"/>
                <a:cs typeface="Times New Roman" panose="02020603050405020304" pitchFamily="18" charset="0"/>
              </a:rPr>
              <a:t> </a:t>
            </a:r>
            <a:r>
              <a:rPr lang="en-US" altLang="en-US" sz="2400" b="1" i="1" dirty="0">
                <a:solidFill>
                  <a:srgbClr val="000000"/>
                </a:solidFill>
                <a:latin typeface="Times New Roman" panose="02020603050405020304" pitchFamily="18" charset="0"/>
                <a:ea typeface="ＭＳ Ｐゴシック" panose="020B0600070205080204" pitchFamily="34" charset="-128"/>
                <a:cs typeface="Times New Roman" panose="02020603050405020304" pitchFamily="18" charset="0"/>
              </a:rPr>
              <a:t>r</a:t>
            </a:r>
            <a:r>
              <a:rPr lang="en-US" altLang="en-US" sz="2400" dirty="0">
                <a:latin typeface="Times New Roman" panose="02020603050405020304" pitchFamily="18" charset="0"/>
                <a:ea typeface="ＭＳ Ｐゴシック" panose="020B0600070205080204" pitchFamily="34" charset="-128"/>
                <a:cs typeface="Times New Roman" panose="02020603050405020304" pitchFamily="18" charset="0"/>
              </a:rPr>
              <a:t> is a subset of </a:t>
            </a:r>
            <a:br>
              <a:rPr lang="en-US" altLang="en-US" sz="2400" dirty="0">
                <a:latin typeface="Times New Roman" panose="02020603050405020304" pitchFamily="18" charset="0"/>
                <a:ea typeface="ＭＳ Ｐゴシック" panose="020B0600070205080204" pitchFamily="34" charset="-128"/>
                <a:cs typeface="Times New Roman" panose="02020603050405020304" pitchFamily="18" charset="0"/>
              </a:rPr>
            </a:br>
            <a:r>
              <a:rPr lang="en-US" altLang="en-US" sz="2400" dirty="0">
                <a:latin typeface="Times New Roman" panose="02020603050405020304" pitchFamily="18" charset="0"/>
                <a:ea typeface="ＭＳ Ｐゴシック" panose="020B0600070205080204" pitchFamily="34" charset="-128"/>
                <a:cs typeface="Times New Roman" panose="02020603050405020304" pitchFamily="18" charset="0"/>
              </a:rPr>
              <a:t>        </a:t>
            </a:r>
            <a:r>
              <a:rPr lang="en-US" altLang="en-US" sz="2400" i="1" dirty="0">
                <a:latin typeface="Times New Roman" panose="02020603050405020304" pitchFamily="18" charset="0"/>
                <a:ea typeface="ＭＳ Ｐゴシック" panose="020B0600070205080204" pitchFamily="34" charset="-128"/>
                <a:cs typeface="Times New Roman" panose="02020603050405020304" pitchFamily="18" charset="0"/>
              </a:rPr>
              <a:t>D</a:t>
            </a:r>
            <a:r>
              <a:rPr lang="en-US" altLang="en-US" sz="2400" baseline="-25000" dirty="0">
                <a:latin typeface="Times New Roman" panose="02020603050405020304" pitchFamily="18" charset="0"/>
                <a:ea typeface="ＭＳ Ｐゴシック" panose="020B0600070205080204" pitchFamily="34" charset="-128"/>
                <a:cs typeface="Times New Roman" panose="02020603050405020304" pitchFamily="18" charset="0"/>
              </a:rPr>
              <a:t>1</a:t>
            </a:r>
            <a:r>
              <a:rPr lang="en-US" altLang="en-US" sz="2400" dirty="0">
                <a:latin typeface="Times New Roman" panose="02020603050405020304" pitchFamily="18" charset="0"/>
                <a:ea typeface="ＭＳ Ｐゴシック" panose="020B0600070205080204" pitchFamily="34" charset="-128"/>
                <a:cs typeface="Times New Roman" panose="02020603050405020304" pitchFamily="18" charset="0"/>
              </a:rPr>
              <a:t> x  </a:t>
            </a:r>
            <a:r>
              <a:rPr lang="en-US" altLang="en-US" sz="2400" i="1" dirty="0">
                <a:latin typeface="Times New Roman" panose="02020603050405020304" pitchFamily="18" charset="0"/>
                <a:ea typeface="ＭＳ Ｐゴシック" panose="020B0600070205080204" pitchFamily="34" charset="-128"/>
                <a:cs typeface="Times New Roman" panose="02020603050405020304" pitchFamily="18" charset="0"/>
              </a:rPr>
              <a:t>D</a:t>
            </a:r>
            <a:r>
              <a:rPr lang="en-US" altLang="en-US" sz="2400" baseline="-25000" dirty="0">
                <a:latin typeface="Times New Roman" panose="02020603050405020304" pitchFamily="18" charset="0"/>
                <a:ea typeface="ＭＳ Ｐゴシック" panose="020B0600070205080204" pitchFamily="34" charset="-128"/>
                <a:cs typeface="Times New Roman" panose="02020603050405020304" pitchFamily="18" charset="0"/>
              </a:rPr>
              <a:t>2 </a:t>
            </a:r>
            <a:r>
              <a:rPr lang="en-US" altLang="en-US" sz="2400" dirty="0">
                <a:latin typeface="Times New Roman" panose="02020603050405020304" pitchFamily="18" charset="0"/>
                <a:ea typeface="ＭＳ Ｐゴシック" panose="020B0600070205080204" pitchFamily="34" charset="-128"/>
                <a:cs typeface="Times New Roman" panose="02020603050405020304" pitchFamily="18" charset="0"/>
              </a:rPr>
              <a:t> x … x </a:t>
            </a:r>
            <a:r>
              <a:rPr lang="en-US" altLang="en-US" sz="2400" i="1" dirty="0" err="1">
                <a:latin typeface="Times New Roman" panose="02020603050405020304" pitchFamily="18" charset="0"/>
                <a:ea typeface="ＭＳ Ｐゴシック" panose="020B0600070205080204" pitchFamily="34" charset="-128"/>
                <a:cs typeface="Times New Roman" panose="02020603050405020304" pitchFamily="18" charset="0"/>
              </a:rPr>
              <a:t>D</a:t>
            </a:r>
            <a:r>
              <a:rPr lang="en-US" altLang="en-US" sz="2400" i="1" baseline="-25000" dirty="0" err="1">
                <a:latin typeface="Times New Roman" panose="02020603050405020304" pitchFamily="18" charset="0"/>
                <a:ea typeface="ＭＳ Ｐゴシック" panose="020B0600070205080204" pitchFamily="34" charset="-128"/>
                <a:cs typeface="Times New Roman" panose="02020603050405020304" pitchFamily="18" charset="0"/>
              </a:rPr>
              <a:t>n</a:t>
            </a:r>
            <a:br>
              <a:rPr lang="en-US" altLang="en-US" sz="2400" dirty="0">
                <a:latin typeface="Times New Roman" panose="02020603050405020304" pitchFamily="18" charset="0"/>
                <a:ea typeface="ＭＳ Ｐゴシック" panose="020B0600070205080204" pitchFamily="34" charset="-128"/>
                <a:cs typeface="Times New Roman" panose="02020603050405020304" pitchFamily="18" charset="0"/>
              </a:rPr>
            </a:br>
            <a:r>
              <a:rPr lang="en-US" altLang="en-US" sz="2400" dirty="0">
                <a:latin typeface="Times New Roman" panose="02020603050405020304" pitchFamily="18" charset="0"/>
                <a:ea typeface="ＭＳ Ｐゴシック" panose="020B0600070205080204" pitchFamily="34" charset="-128"/>
                <a:cs typeface="Times New Roman" panose="02020603050405020304" pitchFamily="18" charset="0"/>
              </a:rPr>
              <a:t>Thus, a relation is a set of </a:t>
            </a:r>
            <a:r>
              <a:rPr lang="en-US" altLang="en-US" sz="2400" i="1" dirty="0">
                <a:latin typeface="Times New Roman" panose="02020603050405020304" pitchFamily="18" charset="0"/>
                <a:ea typeface="ＭＳ Ｐゴシック" panose="020B0600070205080204" pitchFamily="34" charset="-128"/>
                <a:cs typeface="Times New Roman" panose="02020603050405020304" pitchFamily="18" charset="0"/>
              </a:rPr>
              <a:t>n</a:t>
            </a:r>
            <a:r>
              <a:rPr lang="en-US" altLang="en-US" sz="2400" dirty="0">
                <a:latin typeface="Times New Roman" panose="02020603050405020304" pitchFamily="18" charset="0"/>
                <a:ea typeface="ＭＳ Ｐゴシック" panose="020B0600070205080204" pitchFamily="34" charset="-128"/>
                <a:cs typeface="Times New Roman" panose="02020603050405020304" pitchFamily="18" charset="0"/>
              </a:rPr>
              <a:t>-tuples (</a:t>
            </a:r>
            <a:r>
              <a:rPr lang="en-US" altLang="en-US" sz="2400" i="1" dirty="0">
                <a:latin typeface="Times New Roman" panose="02020603050405020304" pitchFamily="18" charset="0"/>
                <a:ea typeface="ＭＳ Ｐゴシック" panose="020B0600070205080204" pitchFamily="34" charset="-128"/>
                <a:cs typeface="Times New Roman" panose="02020603050405020304" pitchFamily="18" charset="0"/>
              </a:rPr>
              <a:t>a</a:t>
            </a:r>
            <a:r>
              <a:rPr lang="en-US" altLang="en-US" sz="2400" baseline="-25000" dirty="0">
                <a:latin typeface="Times New Roman" panose="02020603050405020304" pitchFamily="18" charset="0"/>
                <a:ea typeface="ＭＳ Ｐゴシック" panose="020B0600070205080204" pitchFamily="34" charset="-128"/>
                <a:cs typeface="Times New Roman" panose="02020603050405020304" pitchFamily="18" charset="0"/>
              </a:rPr>
              <a:t>1</a:t>
            </a:r>
            <a:r>
              <a:rPr lang="en-US" altLang="en-US" sz="2400" dirty="0">
                <a:latin typeface="Times New Roman" panose="02020603050405020304" pitchFamily="18" charset="0"/>
                <a:ea typeface="ＭＳ Ｐゴシック" panose="020B0600070205080204" pitchFamily="34" charset="-128"/>
                <a:cs typeface="Times New Roman" panose="02020603050405020304" pitchFamily="18" charset="0"/>
              </a:rPr>
              <a:t>,</a:t>
            </a:r>
            <a:r>
              <a:rPr lang="en-US" altLang="en-US" sz="2400" i="1" dirty="0">
                <a:latin typeface="Times New Roman" panose="02020603050405020304" pitchFamily="18" charset="0"/>
                <a:ea typeface="ＭＳ Ｐゴシック" panose="020B0600070205080204" pitchFamily="34" charset="-128"/>
                <a:cs typeface="Times New Roman" panose="02020603050405020304" pitchFamily="18" charset="0"/>
              </a:rPr>
              <a:t> a</a:t>
            </a:r>
            <a:r>
              <a:rPr lang="en-US" altLang="en-US" sz="2400" baseline="-25000" dirty="0">
                <a:latin typeface="Times New Roman" panose="02020603050405020304" pitchFamily="18" charset="0"/>
                <a:ea typeface="ＭＳ Ｐゴシック" panose="020B0600070205080204" pitchFamily="34" charset="-128"/>
                <a:cs typeface="Times New Roman" panose="02020603050405020304" pitchFamily="18" charset="0"/>
              </a:rPr>
              <a:t>2</a:t>
            </a:r>
            <a:r>
              <a:rPr lang="en-US" altLang="en-US" sz="2400" dirty="0">
                <a:latin typeface="Times New Roman" panose="02020603050405020304" pitchFamily="18" charset="0"/>
                <a:ea typeface="ＭＳ Ｐゴシック" panose="020B0600070205080204" pitchFamily="34" charset="-128"/>
                <a:cs typeface="Times New Roman" panose="02020603050405020304" pitchFamily="18" charset="0"/>
              </a:rPr>
              <a:t>, …, </a:t>
            </a:r>
            <a:r>
              <a:rPr lang="en-US" altLang="en-US" sz="2400" i="1" dirty="0">
                <a:latin typeface="Times New Roman" panose="02020603050405020304" pitchFamily="18" charset="0"/>
                <a:ea typeface="ＭＳ Ｐゴシック" panose="020B0600070205080204" pitchFamily="34" charset="-128"/>
                <a:cs typeface="Times New Roman" panose="02020603050405020304" pitchFamily="18" charset="0"/>
              </a:rPr>
              <a:t>a</a:t>
            </a:r>
            <a:r>
              <a:rPr lang="en-US" altLang="en-US" sz="2400" i="1" baseline="-25000" dirty="0">
                <a:latin typeface="Times New Roman" panose="02020603050405020304" pitchFamily="18" charset="0"/>
                <a:ea typeface="ＭＳ Ｐゴシック" panose="020B0600070205080204" pitchFamily="34" charset="-128"/>
                <a:cs typeface="Times New Roman" panose="02020603050405020304" pitchFamily="18" charset="0"/>
              </a:rPr>
              <a:t>n</a:t>
            </a:r>
            <a:r>
              <a:rPr lang="en-US" altLang="en-US" sz="2400" dirty="0">
                <a:latin typeface="Times New Roman" panose="02020603050405020304" pitchFamily="18" charset="0"/>
                <a:ea typeface="ＭＳ Ｐゴシック" panose="020B0600070205080204" pitchFamily="34" charset="-128"/>
                <a:cs typeface="Times New Roman" panose="02020603050405020304" pitchFamily="18" charset="0"/>
              </a:rPr>
              <a:t>) where each </a:t>
            </a:r>
            <a:r>
              <a:rPr lang="en-US" altLang="en-US" sz="2400" i="1" dirty="0">
                <a:latin typeface="Times New Roman" panose="02020603050405020304" pitchFamily="18" charset="0"/>
                <a:ea typeface="ＭＳ Ｐゴシック" panose="020B0600070205080204" pitchFamily="34" charset="-128"/>
                <a:cs typeface="Times New Roman" panose="02020603050405020304" pitchFamily="18" charset="0"/>
              </a:rPr>
              <a:t>a</a:t>
            </a:r>
            <a:r>
              <a:rPr lang="en-US" altLang="en-US" sz="2400" i="1" baseline="-25000" dirty="0">
                <a:latin typeface="Times New Roman" panose="02020603050405020304" pitchFamily="18" charset="0"/>
                <a:ea typeface="ＭＳ Ｐゴシック" panose="020B0600070205080204" pitchFamily="34" charset="-128"/>
                <a:cs typeface="Times New Roman" panose="02020603050405020304" pitchFamily="18" charset="0"/>
              </a:rPr>
              <a:t>i</a:t>
            </a:r>
            <a:r>
              <a:rPr lang="en-US" altLang="en-US" sz="2400" dirty="0">
                <a:latin typeface="Times New Roman" panose="02020603050405020304" pitchFamily="18" charset="0"/>
                <a:ea typeface="ＭＳ Ｐゴシック" panose="020B0600070205080204" pitchFamily="34" charset="-128"/>
                <a:cs typeface="Times New Roman" panose="02020603050405020304" pitchFamily="18" charset="0"/>
              </a:rPr>
              <a:t>  </a:t>
            </a:r>
            <a:r>
              <a:rPr lang="en-US" altLang="en-US" sz="2400" dirty="0">
                <a:latin typeface="Times New Roman" panose="02020603050405020304" pitchFamily="18" charset="0"/>
                <a:ea typeface="ＭＳ Ｐゴシック" panose="020B0600070205080204" pitchFamily="34" charset="-128"/>
                <a:cs typeface="Times New Roman" panose="02020603050405020304" pitchFamily="18" charset="0"/>
                <a:sym typeface="Symbol" panose="05050102010706020507" pitchFamily="18" charset="2"/>
              </a:rPr>
              <a:t> </a:t>
            </a:r>
            <a:r>
              <a:rPr lang="en-US" altLang="en-US" sz="2400" i="1" dirty="0">
                <a:latin typeface="Times New Roman" panose="02020603050405020304" pitchFamily="18" charset="0"/>
                <a:ea typeface="ＭＳ Ｐゴシック" panose="020B0600070205080204" pitchFamily="34" charset="-128"/>
                <a:cs typeface="Times New Roman" panose="02020603050405020304" pitchFamily="18" charset="0"/>
                <a:sym typeface="Symbol" panose="05050102010706020507" pitchFamily="18" charset="2"/>
              </a:rPr>
              <a:t>D</a:t>
            </a:r>
            <a:r>
              <a:rPr lang="en-US" altLang="en-US" sz="2400" i="1" baseline="-25000" dirty="0">
                <a:latin typeface="Times New Roman" panose="02020603050405020304" pitchFamily="18" charset="0"/>
                <a:ea typeface="ＭＳ Ｐゴシック" panose="020B0600070205080204" pitchFamily="34" charset="-128"/>
                <a:cs typeface="Times New Roman" panose="02020603050405020304" pitchFamily="18" charset="0"/>
                <a:sym typeface="Symbol" panose="05050102010706020507" pitchFamily="18" charset="2"/>
              </a:rPr>
              <a:t>i</a:t>
            </a:r>
          </a:p>
          <a:p>
            <a:pPr>
              <a:spcBef>
                <a:spcPct val="35000"/>
              </a:spcBef>
              <a:buClr>
                <a:schemeClr val="tx2"/>
              </a:buClr>
              <a:buSzPct val="90000"/>
            </a:pPr>
            <a:r>
              <a:rPr kumimoji="1" lang="en-US" altLang="en-US" sz="2400" dirty="0">
                <a:latin typeface="Times New Roman" panose="02020603050405020304" pitchFamily="18" charset="0"/>
                <a:cs typeface="Times New Roman" panose="02020603050405020304" pitchFamily="18" charset="0"/>
              </a:rPr>
              <a:t>The current values (</a:t>
            </a:r>
            <a:r>
              <a:rPr kumimoji="1" lang="en-US" altLang="en-US" sz="2400" b="1" dirty="0">
                <a:solidFill>
                  <a:srgbClr val="000099"/>
                </a:solidFill>
                <a:latin typeface="Times New Roman" panose="02020603050405020304" pitchFamily="18" charset="0"/>
                <a:cs typeface="Times New Roman" panose="02020603050405020304" pitchFamily="18" charset="0"/>
              </a:rPr>
              <a:t>relation instance</a:t>
            </a:r>
            <a:r>
              <a:rPr kumimoji="1" lang="en-US" altLang="en-US" sz="2400" dirty="0">
                <a:latin typeface="Times New Roman" panose="02020603050405020304" pitchFamily="18" charset="0"/>
                <a:cs typeface="Times New Roman" panose="02020603050405020304" pitchFamily="18" charset="0"/>
              </a:rPr>
              <a:t>) of a relation are specified by a table</a:t>
            </a:r>
          </a:p>
          <a:p>
            <a:pPr>
              <a:spcBef>
                <a:spcPct val="35000"/>
              </a:spcBef>
              <a:buClr>
                <a:schemeClr val="tx2"/>
              </a:buClr>
              <a:buSzPct val="90000"/>
            </a:pPr>
            <a:r>
              <a:rPr kumimoji="1" lang="en-US" altLang="en-US" sz="2400" dirty="0">
                <a:latin typeface="Times New Roman" panose="02020603050405020304" pitchFamily="18" charset="0"/>
                <a:cs typeface="Times New Roman" panose="02020603050405020304" pitchFamily="18" charset="0"/>
              </a:rPr>
              <a:t>An element </a:t>
            </a:r>
            <a:r>
              <a:rPr kumimoji="1" lang="en-US" altLang="en-US" sz="2400" b="1" i="1" dirty="0">
                <a:solidFill>
                  <a:srgbClr val="FF0000"/>
                </a:solidFill>
                <a:latin typeface="Times New Roman" panose="02020603050405020304" pitchFamily="18" charset="0"/>
                <a:cs typeface="Times New Roman" panose="02020603050405020304" pitchFamily="18" charset="0"/>
              </a:rPr>
              <a:t>t</a:t>
            </a:r>
            <a:r>
              <a:rPr kumimoji="1" lang="en-US" altLang="en-US" sz="2400" b="1" dirty="0">
                <a:latin typeface="Times New Roman" panose="02020603050405020304" pitchFamily="18" charset="0"/>
                <a:cs typeface="Times New Roman" panose="02020603050405020304" pitchFamily="18" charset="0"/>
              </a:rPr>
              <a:t> </a:t>
            </a:r>
            <a:r>
              <a:rPr kumimoji="1" lang="en-US" altLang="en-US" sz="2400" dirty="0">
                <a:latin typeface="Times New Roman" panose="02020603050405020304" pitchFamily="18" charset="0"/>
                <a:cs typeface="Times New Roman" panose="02020603050405020304" pitchFamily="18" charset="0"/>
              </a:rPr>
              <a:t>of</a:t>
            </a:r>
            <a:r>
              <a:rPr kumimoji="1" lang="en-US" altLang="en-US" sz="2400" b="1" dirty="0">
                <a:solidFill>
                  <a:schemeClr val="bg2"/>
                </a:solidFill>
                <a:latin typeface="Times New Roman" panose="02020603050405020304" pitchFamily="18" charset="0"/>
                <a:cs typeface="Times New Roman" panose="02020603050405020304" pitchFamily="18" charset="0"/>
              </a:rPr>
              <a:t> </a:t>
            </a:r>
            <a:r>
              <a:rPr kumimoji="1" lang="en-US" altLang="en-US" sz="2400" b="1" i="1" dirty="0">
                <a:solidFill>
                  <a:srgbClr val="FF0000"/>
                </a:solidFill>
                <a:latin typeface="Times New Roman" panose="02020603050405020304" pitchFamily="18" charset="0"/>
                <a:cs typeface="Times New Roman" panose="02020603050405020304" pitchFamily="18" charset="0"/>
              </a:rPr>
              <a:t>r</a:t>
            </a:r>
            <a:r>
              <a:rPr kumimoji="1" lang="en-US" altLang="en-US" sz="2400" dirty="0">
                <a:latin typeface="Times New Roman" panose="02020603050405020304" pitchFamily="18" charset="0"/>
                <a:cs typeface="Times New Roman" panose="02020603050405020304" pitchFamily="18" charset="0"/>
              </a:rPr>
              <a:t> is a </a:t>
            </a:r>
            <a:r>
              <a:rPr kumimoji="1" lang="en-US" altLang="en-US" sz="2400" i="1" dirty="0">
                <a:latin typeface="Times New Roman" panose="02020603050405020304" pitchFamily="18" charset="0"/>
                <a:cs typeface="Times New Roman" panose="02020603050405020304" pitchFamily="18" charset="0"/>
              </a:rPr>
              <a:t>tuple</a:t>
            </a:r>
            <a:r>
              <a:rPr kumimoji="1" lang="en-US" altLang="en-US" sz="2400" dirty="0">
                <a:latin typeface="Times New Roman" panose="02020603050405020304" pitchFamily="18" charset="0"/>
                <a:cs typeface="Times New Roman" panose="02020603050405020304" pitchFamily="18" charset="0"/>
              </a:rPr>
              <a:t>, represented by a </a:t>
            </a:r>
            <a:r>
              <a:rPr kumimoji="1" lang="en-US" altLang="en-US" sz="2400" i="1" dirty="0">
                <a:latin typeface="Times New Roman" panose="02020603050405020304" pitchFamily="18" charset="0"/>
                <a:cs typeface="Times New Roman" panose="02020603050405020304" pitchFamily="18" charset="0"/>
              </a:rPr>
              <a:t>row </a:t>
            </a:r>
            <a:r>
              <a:rPr kumimoji="1" lang="en-US" altLang="en-US" sz="2400" dirty="0">
                <a:latin typeface="Times New Roman" panose="02020603050405020304" pitchFamily="18" charset="0"/>
                <a:cs typeface="Times New Roman" panose="02020603050405020304" pitchFamily="18" charset="0"/>
              </a:rPr>
              <a:t>in a table</a:t>
            </a:r>
            <a:endParaRPr lang="en-US" altLang="en-US" sz="2400" dirty="0">
              <a:latin typeface="Times New Roman" panose="02020603050405020304" pitchFamily="18" charset="0"/>
              <a:ea typeface="ＭＳ Ｐゴシック" panose="020B0600070205080204" pitchFamily="34" charset="-128"/>
              <a:cs typeface="Times New Roman" panose="02020603050405020304" pitchFamily="18" charset="0"/>
            </a:endParaRPr>
          </a:p>
        </p:txBody>
      </p:sp>
    </p:spTree>
    <p:extLst>
      <p:ext uri="{BB962C8B-B14F-4D97-AF65-F5344CB8AC3E}">
        <p14:creationId xmlns:p14="http://schemas.microsoft.com/office/powerpoint/2010/main" val="28769667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023AD12-87E0-4A03-B4C2-2193C87296C9}"/>
              </a:ext>
            </a:extLst>
          </p:cNvPr>
          <p:cNvSpPr>
            <a:spLocks noGrp="1"/>
          </p:cNvSpPr>
          <p:nvPr>
            <p:ph type="dt" sz="quarter" idx="10"/>
          </p:nvPr>
        </p:nvSpPr>
        <p:spPr/>
        <p:txBody>
          <a:bodyPr/>
          <a:lstStyle/>
          <a:p>
            <a:pPr>
              <a:defRPr/>
            </a:pPr>
            <a:fld id="{042A260E-6ECA-4387-A310-714B8770D4CC}" type="datetime1">
              <a:rPr lang="en-US" smtClean="0"/>
              <a:pPr>
                <a:defRPr/>
              </a:pPr>
              <a:t>2/18/2026</a:t>
            </a:fld>
            <a:endParaRPr lang="en-US" dirty="0"/>
          </a:p>
        </p:txBody>
      </p:sp>
      <p:sp>
        <p:nvSpPr>
          <p:cNvPr id="25605" name="Slide Number Placeholder 4">
            <a:extLst>
              <a:ext uri="{FF2B5EF4-FFF2-40B4-BE49-F238E27FC236}">
                <a16:creationId xmlns:a16="http://schemas.microsoft.com/office/drawing/2014/main" id="{43DB3D29-E45C-4246-957E-6AED9646493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18" charset="2"/>
              <a:buChar char=""/>
              <a:defRPr sz="3200">
                <a:solidFill>
                  <a:srgbClr val="404040"/>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SzTx/>
              <a:buFontTx/>
              <a:buNone/>
            </a:pPr>
            <a:fld id="{43F5B535-77D1-4D45-B127-D21AE8C7071C}" type="slidenum">
              <a:rPr lang="en-US" altLang="en-US" sz="2800">
                <a:solidFill>
                  <a:schemeClr val="bg1"/>
                </a:solidFill>
              </a:rPr>
              <a:pPr>
                <a:spcBef>
                  <a:spcPct val="0"/>
                </a:spcBef>
                <a:buClrTx/>
                <a:buSzTx/>
                <a:buFontTx/>
                <a:buNone/>
              </a:pPr>
              <a:t>25</a:t>
            </a:fld>
            <a:endParaRPr lang="en-US" altLang="en-US" sz="2800">
              <a:solidFill>
                <a:schemeClr val="bg1"/>
              </a:solidFill>
            </a:endParaRPr>
          </a:p>
        </p:txBody>
      </p:sp>
      <p:pic>
        <p:nvPicPr>
          <p:cNvPr id="25606" name="Picture 5" descr="C:\Users\Mahesh Kumar Jha\Downloads\CMRIT NEW LOGO-01.png">
            <a:extLst>
              <a:ext uri="{FF2B5EF4-FFF2-40B4-BE49-F238E27FC236}">
                <a16:creationId xmlns:a16="http://schemas.microsoft.com/office/drawing/2014/main" id="{495F2703-94C9-443B-A6C0-0B2B9E81837C}"/>
              </a:ext>
            </a:extLst>
          </p:cNvPr>
          <p:cNvPicPr>
            <a:picLocks noChangeAspect="1" noChangeArrowheads="1"/>
          </p:cNvPicPr>
          <p:nvPr/>
        </p:nvPicPr>
        <p:blipFill>
          <a:blip r:embed="rId2">
            <a:clrChange>
              <a:clrFrom>
                <a:srgbClr val="000000"/>
              </a:clrFrom>
              <a:clrTo>
                <a:srgbClr val="000000">
                  <a:alpha val="0"/>
                </a:srgbClr>
              </a:clrTo>
            </a:clrChange>
            <a:extLst>
              <a:ext uri="{28A0092B-C50C-407E-A947-70E740481C1C}">
                <a14:useLocalDpi xmlns:a14="http://schemas.microsoft.com/office/drawing/2010/main" val="0"/>
              </a:ext>
            </a:extLst>
          </a:blip>
          <a:srcRect l="10242" t="16174" r="4218"/>
          <a:stretch>
            <a:fillRect/>
          </a:stretch>
        </p:blipFill>
        <p:spPr bwMode="auto">
          <a:xfrm>
            <a:off x="622300" y="606425"/>
            <a:ext cx="1744663"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0E9F4B89-37E5-4912-913B-5BCADA090C7E}"/>
              </a:ext>
            </a:extLst>
          </p:cNvPr>
          <p:cNvSpPr/>
          <p:nvPr/>
        </p:nvSpPr>
        <p:spPr>
          <a:xfrm>
            <a:off x="550862" y="2068853"/>
            <a:ext cx="11288212" cy="4524315"/>
          </a:xfrm>
          <a:prstGeom prst="rect">
            <a:avLst/>
          </a:prstGeom>
        </p:spPr>
        <p:txBody>
          <a:bodyPr wrap="square">
            <a:spAutoFit/>
          </a:bodyPr>
          <a:lstStyle/>
          <a:p>
            <a:r>
              <a:rPr lang="en-IN" sz="2400" b="1" dirty="0">
                <a:latin typeface="Times New Roman" panose="02020603050405020304" pitchFamily="18" charset="0"/>
                <a:cs typeface="Times New Roman" panose="02020603050405020304" pitchFamily="18" charset="0"/>
              </a:rPr>
              <a:t>BASIC STRUCTURE</a:t>
            </a:r>
          </a:p>
          <a:p>
            <a:pPr marL="285750" indent="-285750">
              <a:buFont typeface="Arial" panose="020B0604020202020204" pitchFamily="34" charset="0"/>
              <a:buChar char="•"/>
            </a:pPr>
            <a:r>
              <a:rPr lang="en-IN" sz="2400" dirty="0">
                <a:latin typeface="Times New Roman" panose="02020603050405020304" pitchFamily="18" charset="0"/>
                <a:cs typeface="Times New Roman" panose="02020603050405020304" pitchFamily="18" charset="0"/>
              </a:rPr>
              <a:t>Formally, given sets D1, D2, …. </a:t>
            </a:r>
            <a:r>
              <a:rPr lang="en-IN" sz="2400" dirty="0" err="1">
                <a:latin typeface="Times New Roman" panose="02020603050405020304" pitchFamily="18" charset="0"/>
                <a:cs typeface="Times New Roman" panose="02020603050405020304" pitchFamily="18" charset="0"/>
              </a:rPr>
              <a:t>Dn</a:t>
            </a:r>
            <a:r>
              <a:rPr lang="en-IN" sz="2400" dirty="0">
                <a:latin typeface="Times New Roman" panose="02020603050405020304" pitchFamily="18" charset="0"/>
                <a:cs typeface="Times New Roman" panose="02020603050405020304" pitchFamily="18" charset="0"/>
              </a:rPr>
              <a:t> a relation r is a subset of D1 x D2 x … x </a:t>
            </a:r>
            <a:r>
              <a:rPr lang="en-IN" sz="2400" dirty="0" err="1">
                <a:latin typeface="Times New Roman" panose="02020603050405020304" pitchFamily="18" charset="0"/>
                <a:cs typeface="Times New Roman" panose="02020603050405020304" pitchFamily="18" charset="0"/>
              </a:rPr>
              <a:t>Dn</a:t>
            </a:r>
            <a:endParaRPr lang="en-IN" sz="2400" dirty="0">
              <a:latin typeface="Times New Roman" panose="02020603050405020304" pitchFamily="18" charset="0"/>
              <a:cs typeface="Times New Roman" panose="02020603050405020304" pitchFamily="18" charset="0"/>
            </a:endParaRPr>
          </a:p>
          <a:p>
            <a:r>
              <a:rPr lang="en-IN" sz="2400" dirty="0">
                <a:latin typeface="Times New Roman" panose="02020603050405020304" pitchFamily="18" charset="0"/>
                <a:cs typeface="Times New Roman" panose="02020603050405020304" pitchFamily="18" charset="0"/>
              </a:rPr>
              <a:t>	Thus a relation is a set of n-tuples (a</a:t>
            </a:r>
            <a:r>
              <a:rPr lang="en-IN" sz="1600" dirty="0">
                <a:latin typeface="Times New Roman" panose="02020603050405020304" pitchFamily="18" charset="0"/>
                <a:cs typeface="Times New Roman" panose="02020603050405020304" pitchFamily="18" charset="0"/>
              </a:rPr>
              <a:t>1</a:t>
            </a:r>
            <a:r>
              <a:rPr lang="en-IN" sz="2400" dirty="0">
                <a:latin typeface="Times New Roman" panose="02020603050405020304" pitchFamily="18" charset="0"/>
                <a:cs typeface="Times New Roman" panose="02020603050405020304" pitchFamily="18" charset="0"/>
              </a:rPr>
              <a:t>, a</a:t>
            </a:r>
            <a:r>
              <a:rPr lang="en-IN" sz="1600" dirty="0">
                <a:latin typeface="Times New Roman" panose="02020603050405020304" pitchFamily="18" charset="0"/>
                <a:cs typeface="Times New Roman" panose="02020603050405020304" pitchFamily="18" charset="0"/>
              </a:rPr>
              <a:t>2</a:t>
            </a:r>
            <a:r>
              <a:rPr lang="en-IN" sz="2400" dirty="0">
                <a:latin typeface="Times New Roman" panose="02020603050405020304" pitchFamily="18" charset="0"/>
                <a:cs typeface="Times New Roman" panose="02020603050405020304" pitchFamily="18" charset="0"/>
              </a:rPr>
              <a:t>, …, a</a:t>
            </a:r>
            <a:r>
              <a:rPr lang="en-IN" dirty="0">
                <a:latin typeface="Times New Roman" panose="02020603050405020304" pitchFamily="18" charset="0"/>
                <a:cs typeface="Times New Roman" panose="02020603050405020304" pitchFamily="18" charset="0"/>
              </a:rPr>
              <a:t>n</a:t>
            </a:r>
            <a:r>
              <a:rPr lang="en-IN" sz="2400" dirty="0">
                <a:latin typeface="Times New Roman" panose="02020603050405020304" pitchFamily="18" charset="0"/>
                <a:cs typeface="Times New Roman" panose="02020603050405020304" pitchFamily="18" charset="0"/>
              </a:rPr>
              <a:t>) where  each ai ∈ Di</a:t>
            </a:r>
          </a:p>
          <a:p>
            <a:r>
              <a:rPr lang="en-IN" sz="2400" dirty="0">
                <a:latin typeface="Times New Roman" panose="02020603050405020304" pitchFamily="18" charset="0"/>
                <a:cs typeface="Times New Roman" panose="02020603050405020304" pitchFamily="18" charset="0"/>
              </a:rPr>
              <a:t>Example: if</a:t>
            </a:r>
          </a:p>
          <a:p>
            <a:r>
              <a:rPr lang="en-IN" sz="2400" dirty="0">
                <a:latin typeface="Times New Roman" panose="02020603050405020304" pitchFamily="18" charset="0"/>
                <a:cs typeface="Times New Roman" panose="02020603050405020304" pitchFamily="18" charset="0"/>
              </a:rPr>
              <a:t>	customer-name = {Jones, Smith, Curry, Lindsay}</a:t>
            </a:r>
          </a:p>
          <a:p>
            <a:r>
              <a:rPr lang="en-IN" sz="2400" dirty="0">
                <a:latin typeface="Times New Roman" panose="02020603050405020304" pitchFamily="18" charset="0"/>
                <a:cs typeface="Times New Roman" panose="02020603050405020304" pitchFamily="18" charset="0"/>
              </a:rPr>
              <a:t>	customer-street = {Main, North, Park}</a:t>
            </a:r>
          </a:p>
          <a:p>
            <a:r>
              <a:rPr lang="en-IN" sz="2400" dirty="0">
                <a:latin typeface="Times New Roman" panose="02020603050405020304" pitchFamily="18" charset="0"/>
                <a:cs typeface="Times New Roman" panose="02020603050405020304" pitchFamily="18" charset="0"/>
              </a:rPr>
              <a:t>	customer-city = {Harrison, Rye, Pittsfield}</a:t>
            </a:r>
          </a:p>
          <a:p>
            <a:r>
              <a:rPr lang="en-IN" sz="2400" dirty="0">
                <a:solidFill>
                  <a:srgbClr val="FF0000"/>
                </a:solidFill>
                <a:latin typeface="Times New Roman" panose="02020603050405020304" pitchFamily="18" charset="0"/>
                <a:cs typeface="Times New Roman" panose="02020603050405020304" pitchFamily="18" charset="0"/>
              </a:rPr>
              <a:t>Then r = { (Jones, Main, Harrison),</a:t>
            </a:r>
          </a:p>
          <a:p>
            <a:r>
              <a:rPr lang="en-IN" sz="2400" dirty="0">
                <a:solidFill>
                  <a:srgbClr val="FF0000"/>
                </a:solidFill>
                <a:latin typeface="Times New Roman" panose="02020603050405020304" pitchFamily="18" charset="0"/>
                <a:cs typeface="Times New Roman" panose="02020603050405020304" pitchFamily="18" charset="0"/>
              </a:rPr>
              <a:t>	(Smith, North, Rye),</a:t>
            </a:r>
          </a:p>
          <a:p>
            <a:r>
              <a:rPr lang="en-IN" sz="2400" dirty="0">
                <a:solidFill>
                  <a:srgbClr val="FF0000"/>
                </a:solidFill>
                <a:latin typeface="Times New Roman" panose="02020603050405020304" pitchFamily="18" charset="0"/>
                <a:cs typeface="Times New Roman" panose="02020603050405020304" pitchFamily="18" charset="0"/>
              </a:rPr>
              <a:t>	(Curry, North, Rye),</a:t>
            </a:r>
          </a:p>
          <a:p>
            <a:r>
              <a:rPr lang="en-IN" sz="2400" dirty="0">
                <a:solidFill>
                  <a:srgbClr val="FF0000"/>
                </a:solidFill>
                <a:latin typeface="Times New Roman" panose="02020603050405020304" pitchFamily="18" charset="0"/>
                <a:cs typeface="Times New Roman" panose="02020603050405020304" pitchFamily="18" charset="0"/>
              </a:rPr>
              <a:t>	(Lindsay, Park, Pittsfield)} </a:t>
            </a:r>
            <a:r>
              <a:rPr lang="en-IN" sz="2400" dirty="0">
                <a:latin typeface="Times New Roman" panose="02020603050405020304" pitchFamily="18" charset="0"/>
                <a:cs typeface="Times New Roman" panose="02020603050405020304" pitchFamily="18" charset="0"/>
              </a:rPr>
              <a:t>is a relation over customer-name x customer-street y customer-city z</a:t>
            </a:r>
          </a:p>
        </p:txBody>
      </p:sp>
    </p:spTree>
    <p:extLst>
      <p:ext uri="{BB962C8B-B14F-4D97-AF65-F5344CB8AC3E}">
        <p14:creationId xmlns:p14="http://schemas.microsoft.com/office/powerpoint/2010/main" val="10210768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0EDC5AD7-F0C7-4D1B-8454-823BECAE7A3A}"/>
              </a:ext>
            </a:extLst>
          </p:cNvPr>
          <p:cNvSpPr>
            <a:spLocks noGrp="1"/>
          </p:cNvSpPr>
          <p:nvPr>
            <p:ph idx="1"/>
          </p:nvPr>
        </p:nvSpPr>
        <p:spPr>
          <a:xfrm>
            <a:off x="530225" y="2025984"/>
            <a:ext cx="11110913" cy="4673266"/>
          </a:xfrm>
        </p:spPr>
        <p:txBody>
          <a:bodyPr/>
          <a:lstStyle/>
          <a:p>
            <a:r>
              <a:rPr lang="en-US" sz="2400" dirty="0"/>
              <a:t>A Relational Schema ‘s’ is a set of relational schemas S={R1, R2,….Rn} and set of integrity constraints IC. </a:t>
            </a:r>
          </a:p>
          <a:p>
            <a:r>
              <a:rPr lang="en-US" sz="2400" dirty="0"/>
              <a:t>A Relational database state DB of S is a set of relation states DB={r</a:t>
            </a:r>
            <a:r>
              <a:rPr lang="en-US" sz="1800" dirty="0"/>
              <a:t>1</a:t>
            </a:r>
            <a:r>
              <a:rPr lang="en-US" sz="2400" dirty="0"/>
              <a:t>,r</a:t>
            </a:r>
            <a:r>
              <a:rPr lang="en-US" sz="1800" dirty="0"/>
              <a:t>2</a:t>
            </a:r>
            <a:r>
              <a:rPr lang="en-US" sz="2400" dirty="0"/>
              <a:t>,….</a:t>
            </a:r>
            <a:r>
              <a:rPr lang="en-US" sz="2400" dirty="0" err="1"/>
              <a:t>r</a:t>
            </a:r>
            <a:r>
              <a:rPr lang="en-US" sz="1400" dirty="0" err="1"/>
              <a:t>n</a:t>
            </a:r>
            <a:r>
              <a:rPr lang="en-US" sz="2400" dirty="0"/>
              <a:t>} such that each </a:t>
            </a:r>
            <a:r>
              <a:rPr lang="en-US" sz="2400" dirty="0" err="1"/>
              <a:t>r</a:t>
            </a:r>
            <a:r>
              <a:rPr lang="en-US" sz="1600" b="1" dirty="0" err="1"/>
              <a:t>i</a:t>
            </a:r>
            <a:r>
              <a:rPr lang="en-US" sz="2800" b="1" dirty="0"/>
              <a:t> </a:t>
            </a:r>
            <a:r>
              <a:rPr lang="en-US" sz="2400" dirty="0"/>
              <a:t>is a state of R</a:t>
            </a:r>
            <a:r>
              <a:rPr lang="en-US" sz="1800" b="1" dirty="0"/>
              <a:t>i</a:t>
            </a:r>
            <a:r>
              <a:rPr lang="en-US" sz="2400" dirty="0"/>
              <a:t> and such that the relation </a:t>
            </a:r>
            <a:r>
              <a:rPr lang="en-US" sz="2400" dirty="0" err="1"/>
              <a:t>r</a:t>
            </a:r>
            <a:r>
              <a:rPr lang="en-US" sz="1800" b="1" i="1" dirty="0" err="1"/>
              <a:t>i</a:t>
            </a:r>
            <a:r>
              <a:rPr lang="en-US" sz="2400" dirty="0"/>
              <a:t> relation state specify integrity constraints specified in IC.</a:t>
            </a:r>
          </a:p>
          <a:p>
            <a:r>
              <a:rPr lang="en-US" sz="2400" dirty="0"/>
              <a:t>Relational Database Schema – </a:t>
            </a:r>
            <a:r>
              <a:rPr lang="en-US" sz="2400" b="1" dirty="0"/>
              <a:t>Company</a:t>
            </a:r>
            <a:endParaRPr lang="en-US" sz="2400" dirty="0"/>
          </a:p>
          <a:p>
            <a:pPr marL="0" indent="0">
              <a:buNone/>
            </a:pPr>
            <a:r>
              <a:rPr lang="en-US" sz="2400" b="1" dirty="0"/>
              <a:t>    Company = {EMPLOYEE, DEPARTMENT, DEPT_LOCATIONS, PROJECT, WORKS_ON, DEPENDENT}</a:t>
            </a:r>
            <a:endParaRPr lang="en-US" sz="2400" dirty="0"/>
          </a:p>
          <a:p>
            <a:pPr marL="0" indent="0">
              <a:buNone/>
            </a:pPr>
            <a:r>
              <a:rPr lang="en-US" sz="2400" dirty="0"/>
              <a:t>When we refer to a relational database, we implicitly include both its schema and its current state. </a:t>
            </a:r>
          </a:p>
          <a:p>
            <a:pPr marL="0" indent="0">
              <a:buNone/>
            </a:pPr>
            <a:endParaRPr lang="en-IN" sz="2400" b="1" i="1" dirty="0"/>
          </a:p>
        </p:txBody>
      </p:sp>
      <p:sp>
        <p:nvSpPr>
          <p:cNvPr id="4" name="Date Placeholder 3">
            <a:extLst>
              <a:ext uri="{FF2B5EF4-FFF2-40B4-BE49-F238E27FC236}">
                <a16:creationId xmlns:a16="http://schemas.microsoft.com/office/drawing/2014/main" id="{84B9A89A-38CC-4464-B439-1D13848361F6}"/>
              </a:ext>
            </a:extLst>
          </p:cNvPr>
          <p:cNvSpPr>
            <a:spLocks noGrp="1"/>
          </p:cNvSpPr>
          <p:nvPr>
            <p:ph type="dt" sz="half" idx="10"/>
          </p:nvPr>
        </p:nvSpPr>
        <p:spPr/>
        <p:txBody>
          <a:bodyPr/>
          <a:lstStyle/>
          <a:p>
            <a:pPr>
              <a:defRPr/>
            </a:pPr>
            <a:fld id="{4CC8FCCE-B90A-44E3-8D0A-E644AE75A729}" type="datetime1">
              <a:rPr lang="en-US" smtClean="0"/>
              <a:pPr>
                <a:defRPr/>
              </a:pPr>
              <a:t>2/18/2026</a:t>
            </a:fld>
            <a:endParaRPr lang="en-US" dirty="0"/>
          </a:p>
        </p:txBody>
      </p:sp>
      <p:sp>
        <p:nvSpPr>
          <p:cNvPr id="5" name="Slide Number Placeholder 4">
            <a:extLst>
              <a:ext uri="{FF2B5EF4-FFF2-40B4-BE49-F238E27FC236}">
                <a16:creationId xmlns:a16="http://schemas.microsoft.com/office/drawing/2014/main" id="{A123B015-E037-4861-9066-43CEA5E6852A}"/>
              </a:ext>
            </a:extLst>
          </p:cNvPr>
          <p:cNvSpPr>
            <a:spLocks noGrp="1"/>
          </p:cNvSpPr>
          <p:nvPr>
            <p:ph type="sldNum" sz="quarter" idx="12"/>
          </p:nvPr>
        </p:nvSpPr>
        <p:spPr/>
        <p:txBody>
          <a:bodyPr/>
          <a:lstStyle/>
          <a:p>
            <a:pPr>
              <a:defRPr/>
            </a:pPr>
            <a:fld id="{147856E9-F47B-4B79-B9A6-62404873B010}" type="slidenum">
              <a:rPr lang="en-US" altLang="en-US" smtClean="0"/>
              <a:pPr>
                <a:defRPr/>
              </a:pPr>
              <a:t>26</a:t>
            </a:fld>
            <a:endParaRPr lang="en-US" altLang="en-US"/>
          </a:p>
        </p:txBody>
      </p:sp>
      <p:pic>
        <p:nvPicPr>
          <p:cNvPr id="6" name="Picture 5" descr="C:\Users\Mahesh Kumar Jha\Downloads\CMRIT NEW LOGO-01.png">
            <a:extLst>
              <a:ext uri="{FF2B5EF4-FFF2-40B4-BE49-F238E27FC236}">
                <a16:creationId xmlns:a16="http://schemas.microsoft.com/office/drawing/2014/main" id="{66D82283-4CE3-4948-8197-990124E631B8}"/>
              </a:ext>
            </a:extLst>
          </p:cNvPr>
          <p:cNvPicPr>
            <a:picLocks noChangeAspect="1" noChangeArrowheads="1"/>
          </p:cNvPicPr>
          <p:nvPr/>
        </p:nvPicPr>
        <p:blipFill>
          <a:blip r:embed="rId2">
            <a:clrChange>
              <a:clrFrom>
                <a:srgbClr val="000000"/>
              </a:clrFrom>
              <a:clrTo>
                <a:srgbClr val="000000">
                  <a:alpha val="0"/>
                </a:srgbClr>
              </a:clrTo>
            </a:clrChange>
            <a:extLst>
              <a:ext uri="{28A0092B-C50C-407E-A947-70E740481C1C}">
                <a14:useLocalDpi xmlns:a14="http://schemas.microsoft.com/office/drawing/2010/main" val="0"/>
              </a:ext>
            </a:extLst>
          </a:blip>
          <a:srcRect l="10242" t="16174" r="4218"/>
          <a:stretch>
            <a:fillRect/>
          </a:stretch>
        </p:blipFill>
        <p:spPr bwMode="auto">
          <a:xfrm>
            <a:off x="530225" y="574340"/>
            <a:ext cx="1744663"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849444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9F6E096-603C-4DDB-8BE4-381FA435B624}"/>
              </a:ext>
            </a:extLst>
          </p:cNvPr>
          <p:cNvSpPr>
            <a:spLocks noGrp="1"/>
          </p:cNvSpPr>
          <p:nvPr>
            <p:ph type="dt" sz="half" idx="10"/>
          </p:nvPr>
        </p:nvSpPr>
        <p:spPr/>
        <p:txBody>
          <a:bodyPr/>
          <a:lstStyle/>
          <a:p>
            <a:pPr>
              <a:defRPr/>
            </a:pPr>
            <a:fld id="{4CC8FCCE-B90A-44E3-8D0A-E644AE75A729}" type="datetime1">
              <a:rPr lang="en-US" smtClean="0"/>
              <a:pPr>
                <a:defRPr/>
              </a:pPr>
              <a:t>2/18/2026</a:t>
            </a:fld>
            <a:endParaRPr lang="en-US" dirty="0"/>
          </a:p>
        </p:txBody>
      </p:sp>
      <p:sp>
        <p:nvSpPr>
          <p:cNvPr id="5" name="Slide Number Placeholder 4">
            <a:extLst>
              <a:ext uri="{FF2B5EF4-FFF2-40B4-BE49-F238E27FC236}">
                <a16:creationId xmlns:a16="http://schemas.microsoft.com/office/drawing/2014/main" id="{A1264E94-9EF0-486F-B29E-C9E468603114}"/>
              </a:ext>
            </a:extLst>
          </p:cNvPr>
          <p:cNvSpPr>
            <a:spLocks noGrp="1"/>
          </p:cNvSpPr>
          <p:nvPr>
            <p:ph type="sldNum" sz="quarter" idx="12"/>
          </p:nvPr>
        </p:nvSpPr>
        <p:spPr/>
        <p:txBody>
          <a:bodyPr/>
          <a:lstStyle/>
          <a:p>
            <a:pPr>
              <a:defRPr/>
            </a:pPr>
            <a:fld id="{147856E9-F47B-4B79-B9A6-62404873B010}" type="slidenum">
              <a:rPr lang="en-US" altLang="en-US" smtClean="0"/>
              <a:pPr>
                <a:defRPr/>
              </a:pPr>
              <a:t>27</a:t>
            </a:fld>
            <a:endParaRPr lang="en-US" altLang="en-US"/>
          </a:p>
        </p:txBody>
      </p:sp>
      <p:pic>
        <p:nvPicPr>
          <p:cNvPr id="6" name="Picture 5" descr="C:\Users\Mahesh Kumar Jha\Downloads\CMRIT NEW LOGO-01.png">
            <a:extLst>
              <a:ext uri="{FF2B5EF4-FFF2-40B4-BE49-F238E27FC236}">
                <a16:creationId xmlns:a16="http://schemas.microsoft.com/office/drawing/2014/main" id="{2E6ED284-D765-4D91-B0AD-9B86965300DF}"/>
              </a:ext>
            </a:extLst>
          </p:cNvPr>
          <p:cNvPicPr>
            <a:picLocks noChangeAspect="1" noChangeArrowheads="1"/>
          </p:cNvPicPr>
          <p:nvPr/>
        </p:nvPicPr>
        <p:blipFill>
          <a:blip r:embed="rId2">
            <a:clrChange>
              <a:clrFrom>
                <a:srgbClr val="000000"/>
              </a:clrFrom>
              <a:clrTo>
                <a:srgbClr val="000000">
                  <a:alpha val="0"/>
                </a:srgbClr>
              </a:clrTo>
            </a:clrChange>
            <a:extLst>
              <a:ext uri="{28A0092B-C50C-407E-A947-70E740481C1C}">
                <a14:useLocalDpi xmlns:a14="http://schemas.microsoft.com/office/drawing/2010/main" val="0"/>
              </a:ext>
            </a:extLst>
          </a:blip>
          <a:srcRect l="10242" t="16174" r="4218"/>
          <a:stretch>
            <a:fillRect/>
          </a:stretch>
        </p:blipFill>
        <p:spPr bwMode="auto">
          <a:xfrm>
            <a:off x="129380" y="295275"/>
            <a:ext cx="1744663"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Table 7">
            <a:extLst>
              <a:ext uri="{FF2B5EF4-FFF2-40B4-BE49-F238E27FC236}">
                <a16:creationId xmlns:a16="http://schemas.microsoft.com/office/drawing/2014/main" id="{78531724-C3EC-4756-806D-B631A39EC219}"/>
              </a:ext>
            </a:extLst>
          </p:cNvPr>
          <p:cNvGraphicFramePr>
            <a:graphicFrameLocks noGrp="1"/>
          </p:cNvGraphicFramePr>
          <p:nvPr>
            <p:extLst>
              <p:ext uri="{D42A27DB-BD31-4B8C-83A1-F6EECF244321}">
                <p14:modId xmlns:p14="http://schemas.microsoft.com/office/powerpoint/2010/main" val="508633829"/>
              </p:ext>
            </p:extLst>
          </p:nvPr>
        </p:nvGraphicFramePr>
        <p:xfrm>
          <a:off x="1874043" y="1714276"/>
          <a:ext cx="9606282" cy="370840"/>
        </p:xfrm>
        <a:graphic>
          <a:graphicData uri="http://schemas.openxmlformats.org/drawingml/2006/table">
            <a:tbl>
              <a:tblPr firstRow="1" bandRow="1">
                <a:tableStyleId>{5C22544A-7EE6-4342-B048-85BDC9FD1C3A}</a:tableStyleId>
              </a:tblPr>
              <a:tblGrid>
                <a:gridCol w="1003618">
                  <a:extLst>
                    <a:ext uri="{9D8B030D-6E8A-4147-A177-3AD203B41FA5}">
                      <a16:colId xmlns:a16="http://schemas.microsoft.com/office/drawing/2014/main" val="1687056614"/>
                    </a:ext>
                  </a:extLst>
                </a:gridCol>
                <a:gridCol w="812800">
                  <a:extLst>
                    <a:ext uri="{9D8B030D-6E8A-4147-A177-3AD203B41FA5}">
                      <a16:colId xmlns:a16="http://schemas.microsoft.com/office/drawing/2014/main" val="1264446325"/>
                    </a:ext>
                  </a:extLst>
                </a:gridCol>
                <a:gridCol w="994093">
                  <a:extLst>
                    <a:ext uri="{9D8B030D-6E8A-4147-A177-3AD203B41FA5}">
                      <a16:colId xmlns:a16="http://schemas.microsoft.com/office/drawing/2014/main" val="3236557956"/>
                    </a:ext>
                  </a:extLst>
                </a:gridCol>
                <a:gridCol w="812800">
                  <a:extLst>
                    <a:ext uri="{9D8B030D-6E8A-4147-A177-3AD203B41FA5}">
                      <a16:colId xmlns:a16="http://schemas.microsoft.com/office/drawing/2014/main" val="1538390763"/>
                    </a:ext>
                  </a:extLst>
                </a:gridCol>
                <a:gridCol w="895668">
                  <a:extLst>
                    <a:ext uri="{9D8B030D-6E8A-4147-A177-3AD203B41FA5}">
                      <a16:colId xmlns:a16="http://schemas.microsoft.com/office/drawing/2014/main" val="4284242821"/>
                    </a:ext>
                  </a:extLst>
                </a:gridCol>
                <a:gridCol w="1136968">
                  <a:extLst>
                    <a:ext uri="{9D8B030D-6E8A-4147-A177-3AD203B41FA5}">
                      <a16:colId xmlns:a16="http://schemas.microsoft.com/office/drawing/2014/main" val="1225111326"/>
                    </a:ext>
                  </a:extLst>
                </a:gridCol>
                <a:gridCol w="812800">
                  <a:extLst>
                    <a:ext uri="{9D8B030D-6E8A-4147-A177-3AD203B41FA5}">
                      <a16:colId xmlns:a16="http://schemas.microsoft.com/office/drawing/2014/main" val="392646035"/>
                    </a:ext>
                  </a:extLst>
                </a:gridCol>
                <a:gridCol w="1002030">
                  <a:extLst>
                    <a:ext uri="{9D8B030D-6E8A-4147-A177-3AD203B41FA5}">
                      <a16:colId xmlns:a16="http://schemas.microsoft.com/office/drawing/2014/main" val="1930898566"/>
                    </a:ext>
                  </a:extLst>
                </a:gridCol>
                <a:gridCol w="1322705">
                  <a:extLst>
                    <a:ext uri="{9D8B030D-6E8A-4147-A177-3AD203B41FA5}">
                      <a16:colId xmlns:a16="http://schemas.microsoft.com/office/drawing/2014/main" val="3449534607"/>
                    </a:ext>
                  </a:extLst>
                </a:gridCol>
                <a:gridCol w="812800">
                  <a:extLst>
                    <a:ext uri="{9D8B030D-6E8A-4147-A177-3AD203B41FA5}">
                      <a16:colId xmlns:a16="http://schemas.microsoft.com/office/drawing/2014/main" val="1466550396"/>
                    </a:ext>
                  </a:extLst>
                </a:gridCol>
              </a:tblGrid>
              <a:tr h="370840">
                <a:tc>
                  <a:txBody>
                    <a:bodyPr/>
                    <a:lstStyle/>
                    <a:p>
                      <a:r>
                        <a:rPr lang="en-US" dirty="0" err="1"/>
                        <a:t>Fname</a:t>
                      </a:r>
                      <a:endParaRPr lang="en-IN" dirty="0"/>
                    </a:p>
                  </a:txBody>
                  <a:tcPr/>
                </a:tc>
                <a:tc>
                  <a:txBody>
                    <a:bodyPr/>
                    <a:lstStyle/>
                    <a:p>
                      <a:r>
                        <a:rPr lang="en-US" dirty="0" err="1"/>
                        <a:t>Minit</a:t>
                      </a:r>
                      <a:endParaRPr lang="en-IN" dirty="0"/>
                    </a:p>
                  </a:txBody>
                  <a:tcPr/>
                </a:tc>
                <a:tc>
                  <a:txBody>
                    <a:bodyPr/>
                    <a:lstStyle/>
                    <a:p>
                      <a:r>
                        <a:rPr lang="en-US" dirty="0" err="1"/>
                        <a:t>Lname</a:t>
                      </a:r>
                      <a:endParaRPr lang="en-IN" dirty="0"/>
                    </a:p>
                  </a:txBody>
                  <a:tcPr/>
                </a:tc>
                <a:tc>
                  <a:txBody>
                    <a:bodyPr/>
                    <a:lstStyle/>
                    <a:p>
                      <a:r>
                        <a:rPr lang="en-US" u="sng" dirty="0"/>
                        <a:t>SSN</a:t>
                      </a:r>
                      <a:endParaRPr lang="en-IN" u="sng" dirty="0"/>
                    </a:p>
                  </a:txBody>
                  <a:tcPr/>
                </a:tc>
                <a:tc>
                  <a:txBody>
                    <a:bodyPr/>
                    <a:lstStyle/>
                    <a:p>
                      <a:r>
                        <a:rPr lang="en-US" dirty="0" err="1"/>
                        <a:t>Bdate</a:t>
                      </a:r>
                      <a:endParaRPr lang="en-IN" dirty="0"/>
                    </a:p>
                  </a:txBody>
                  <a:tcPr/>
                </a:tc>
                <a:tc>
                  <a:txBody>
                    <a:bodyPr/>
                    <a:lstStyle/>
                    <a:p>
                      <a:r>
                        <a:rPr lang="en-US" dirty="0"/>
                        <a:t>Address</a:t>
                      </a:r>
                      <a:endParaRPr lang="en-IN" dirty="0"/>
                    </a:p>
                  </a:txBody>
                  <a:tcPr/>
                </a:tc>
                <a:tc>
                  <a:txBody>
                    <a:bodyPr/>
                    <a:lstStyle/>
                    <a:p>
                      <a:r>
                        <a:rPr lang="en-US" dirty="0"/>
                        <a:t>Sex</a:t>
                      </a:r>
                      <a:endParaRPr lang="en-IN" dirty="0"/>
                    </a:p>
                  </a:txBody>
                  <a:tcPr/>
                </a:tc>
                <a:tc>
                  <a:txBody>
                    <a:bodyPr/>
                    <a:lstStyle/>
                    <a:p>
                      <a:r>
                        <a:rPr lang="en-US" dirty="0" err="1"/>
                        <a:t>Salaey</a:t>
                      </a:r>
                      <a:endParaRPr lang="en-IN" dirty="0"/>
                    </a:p>
                  </a:txBody>
                  <a:tcPr/>
                </a:tc>
                <a:tc>
                  <a:txBody>
                    <a:bodyPr/>
                    <a:lstStyle/>
                    <a:p>
                      <a:r>
                        <a:rPr lang="en-US" dirty="0" err="1"/>
                        <a:t>Super_ssn</a:t>
                      </a:r>
                      <a:endParaRPr lang="en-IN" dirty="0"/>
                    </a:p>
                  </a:txBody>
                  <a:tcPr/>
                </a:tc>
                <a:tc>
                  <a:txBody>
                    <a:bodyPr/>
                    <a:lstStyle/>
                    <a:p>
                      <a:r>
                        <a:rPr lang="en-US" dirty="0" err="1"/>
                        <a:t>Dno</a:t>
                      </a:r>
                      <a:endParaRPr lang="en-IN" dirty="0"/>
                    </a:p>
                  </a:txBody>
                  <a:tcPr/>
                </a:tc>
                <a:extLst>
                  <a:ext uri="{0D108BD9-81ED-4DB2-BD59-A6C34878D82A}">
                    <a16:rowId xmlns:a16="http://schemas.microsoft.com/office/drawing/2014/main" val="4092338750"/>
                  </a:ext>
                </a:extLst>
              </a:tr>
            </a:tbl>
          </a:graphicData>
        </a:graphic>
      </p:graphicFrame>
      <p:sp>
        <p:nvSpPr>
          <p:cNvPr id="9" name="TextBox 8">
            <a:extLst>
              <a:ext uri="{FF2B5EF4-FFF2-40B4-BE49-F238E27FC236}">
                <a16:creationId xmlns:a16="http://schemas.microsoft.com/office/drawing/2014/main" id="{6A11C182-0A87-4C46-A299-144182BC73C6}"/>
              </a:ext>
            </a:extLst>
          </p:cNvPr>
          <p:cNvSpPr txBox="1"/>
          <p:nvPr/>
        </p:nvSpPr>
        <p:spPr>
          <a:xfrm>
            <a:off x="129380" y="1714276"/>
            <a:ext cx="1744663" cy="370840"/>
          </a:xfrm>
          <a:prstGeom prst="rect">
            <a:avLst/>
          </a:prstGeom>
          <a:noFill/>
        </p:spPr>
        <p:txBody>
          <a:bodyPr wrap="square">
            <a:spAutoFit/>
          </a:bodyPr>
          <a:lstStyle/>
          <a:p>
            <a:r>
              <a:rPr lang="en-US" sz="1800" b="1" dirty="0"/>
              <a:t>EMPLOYEE</a:t>
            </a:r>
            <a:endParaRPr lang="en-IN" dirty="0"/>
          </a:p>
        </p:txBody>
      </p:sp>
      <p:sp>
        <p:nvSpPr>
          <p:cNvPr id="10" name="TextBox 9">
            <a:extLst>
              <a:ext uri="{FF2B5EF4-FFF2-40B4-BE49-F238E27FC236}">
                <a16:creationId xmlns:a16="http://schemas.microsoft.com/office/drawing/2014/main" id="{A4459160-660C-4427-B46E-FC8D81965D28}"/>
              </a:ext>
            </a:extLst>
          </p:cNvPr>
          <p:cNvSpPr txBox="1"/>
          <p:nvPr/>
        </p:nvSpPr>
        <p:spPr>
          <a:xfrm>
            <a:off x="362911" y="2779568"/>
            <a:ext cx="1947152" cy="369332"/>
          </a:xfrm>
          <a:prstGeom prst="rect">
            <a:avLst/>
          </a:prstGeom>
          <a:noFill/>
        </p:spPr>
        <p:txBody>
          <a:bodyPr wrap="square">
            <a:spAutoFit/>
          </a:bodyPr>
          <a:lstStyle/>
          <a:p>
            <a:r>
              <a:rPr lang="en-US" b="1" dirty="0"/>
              <a:t>DEPARTMENT</a:t>
            </a:r>
            <a:endParaRPr lang="en-IN" dirty="0"/>
          </a:p>
        </p:txBody>
      </p:sp>
      <p:graphicFrame>
        <p:nvGraphicFramePr>
          <p:cNvPr id="11" name="Table 11">
            <a:extLst>
              <a:ext uri="{FF2B5EF4-FFF2-40B4-BE49-F238E27FC236}">
                <a16:creationId xmlns:a16="http://schemas.microsoft.com/office/drawing/2014/main" id="{A97D1828-1A2B-4BDA-A2D6-0F7436574D39}"/>
              </a:ext>
            </a:extLst>
          </p:cNvPr>
          <p:cNvGraphicFramePr>
            <a:graphicFrameLocks noGrp="1"/>
          </p:cNvGraphicFramePr>
          <p:nvPr>
            <p:extLst>
              <p:ext uri="{D42A27DB-BD31-4B8C-83A1-F6EECF244321}">
                <p14:modId xmlns:p14="http://schemas.microsoft.com/office/powerpoint/2010/main" val="3975735725"/>
              </p:ext>
            </p:extLst>
          </p:nvPr>
        </p:nvGraphicFramePr>
        <p:xfrm>
          <a:off x="2224089" y="2735767"/>
          <a:ext cx="6021555" cy="370840"/>
        </p:xfrm>
        <a:graphic>
          <a:graphicData uri="http://schemas.openxmlformats.org/drawingml/2006/table">
            <a:tbl>
              <a:tblPr firstRow="1" bandRow="1">
                <a:tableStyleId>{5C22544A-7EE6-4342-B048-85BDC9FD1C3A}</a:tableStyleId>
              </a:tblPr>
              <a:tblGrid>
                <a:gridCol w="1204311">
                  <a:extLst>
                    <a:ext uri="{9D8B030D-6E8A-4147-A177-3AD203B41FA5}">
                      <a16:colId xmlns:a16="http://schemas.microsoft.com/office/drawing/2014/main" val="212971206"/>
                    </a:ext>
                  </a:extLst>
                </a:gridCol>
                <a:gridCol w="1204311">
                  <a:extLst>
                    <a:ext uri="{9D8B030D-6E8A-4147-A177-3AD203B41FA5}">
                      <a16:colId xmlns:a16="http://schemas.microsoft.com/office/drawing/2014/main" val="2125861590"/>
                    </a:ext>
                  </a:extLst>
                </a:gridCol>
                <a:gridCol w="1204311">
                  <a:extLst>
                    <a:ext uri="{9D8B030D-6E8A-4147-A177-3AD203B41FA5}">
                      <a16:colId xmlns:a16="http://schemas.microsoft.com/office/drawing/2014/main" val="726063414"/>
                    </a:ext>
                  </a:extLst>
                </a:gridCol>
                <a:gridCol w="2408622">
                  <a:extLst>
                    <a:ext uri="{9D8B030D-6E8A-4147-A177-3AD203B41FA5}">
                      <a16:colId xmlns:a16="http://schemas.microsoft.com/office/drawing/2014/main" val="3495406232"/>
                    </a:ext>
                  </a:extLst>
                </a:gridCol>
              </a:tblGrid>
              <a:tr h="370840">
                <a:tc>
                  <a:txBody>
                    <a:bodyPr/>
                    <a:lstStyle/>
                    <a:p>
                      <a:r>
                        <a:rPr lang="en-US" dirty="0"/>
                        <a:t>Dname</a:t>
                      </a:r>
                      <a:endParaRPr lang="en-IN" dirty="0"/>
                    </a:p>
                  </a:txBody>
                  <a:tcPr/>
                </a:tc>
                <a:tc>
                  <a:txBody>
                    <a:bodyPr/>
                    <a:lstStyle/>
                    <a:p>
                      <a:r>
                        <a:rPr lang="en-US" u="sng" dirty="0"/>
                        <a:t>Dnumber</a:t>
                      </a:r>
                      <a:endParaRPr lang="en-IN" u="sng" dirty="0"/>
                    </a:p>
                  </a:txBody>
                  <a:tcPr/>
                </a:tc>
                <a:tc>
                  <a:txBody>
                    <a:bodyPr/>
                    <a:lstStyle/>
                    <a:p>
                      <a:r>
                        <a:rPr lang="en-US" dirty="0" err="1"/>
                        <a:t>Mgr_ssn</a:t>
                      </a:r>
                      <a:endParaRPr lang="en-IN" dirty="0"/>
                    </a:p>
                  </a:txBody>
                  <a:tcPr/>
                </a:tc>
                <a:tc>
                  <a:txBody>
                    <a:bodyPr/>
                    <a:lstStyle/>
                    <a:p>
                      <a:r>
                        <a:rPr lang="en-US" dirty="0" err="1"/>
                        <a:t>Mgr_start_date</a:t>
                      </a:r>
                      <a:endParaRPr lang="en-IN" dirty="0"/>
                    </a:p>
                  </a:txBody>
                  <a:tcPr/>
                </a:tc>
                <a:extLst>
                  <a:ext uri="{0D108BD9-81ED-4DB2-BD59-A6C34878D82A}">
                    <a16:rowId xmlns:a16="http://schemas.microsoft.com/office/drawing/2014/main" val="1411379437"/>
                  </a:ext>
                </a:extLst>
              </a:tr>
            </a:tbl>
          </a:graphicData>
        </a:graphic>
      </p:graphicFrame>
      <p:sp>
        <p:nvSpPr>
          <p:cNvPr id="12" name="TextBox 11">
            <a:extLst>
              <a:ext uri="{FF2B5EF4-FFF2-40B4-BE49-F238E27FC236}">
                <a16:creationId xmlns:a16="http://schemas.microsoft.com/office/drawing/2014/main" id="{2B55EF66-9063-4E8D-B24B-3B0FFBFD8224}"/>
              </a:ext>
            </a:extLst>
          </p:cNvPr>
          <p:cNvSpPr txBox="1"/>
          <p:nvPr/>
        </p:nvSpPr>
        <p:spPr>
          <a:xfrm>
            <a:off x="276937" y="3658686"/>
            <a:ext cx="2257716" cy="369332"/>
          </a:xfrm>
          <a:prstGeom prst="rect">
            <a:avLst/>
          </a:prstGeom>
          <a:noFill/>
        </p:spPr>
        <p:txBody>
          <a:bodyPr wrap="square">
            <a:spAutoFit/>
          </a:bodyPr>
          <a:lstStyle/>
          <a:p>
            <a:r>
              <a:rPr lang="en-US" b="1" dirty="0"/>
              <a:t>DEPT_LOCATIONS</a:t>
            </a:r>
            <a:endParaRPr lang="en-IN" dirty="0"/>
          </a:p>
        </p:txBody>
      </p:sp>
      <p:graphicFrame>
        <p:nvGraphicFramePr>
          <p:cNvPr id="13" name="Table 13">
            <a:extLst>
              <a:ext uri="{FF2B5EF4-FFF2-40B4-BE49-F238E27FC236}">
                <a16:creationId xmlns:a16="http://schemas.microsoft.com/office/drawing/2014/main" id="{0B483696-525F-473B-9295-11AFBEAADCC8}"/>
              </a:ext>
            </a:extLst>
          </p:cNvPr>
          <p:cNvGraphicFramePr>
            <a:graphicFrameLocks noGrp="1"/>
          </p:cNvGraphicFramePr>
          <p:nvPr>
            <p:extLst>
              <p:ext uri="{D42A27DB-BD31-4B8C-83A1-F6EECF244321}">
                <p14:modId xmlns:p14="http://schemas.microsoft.com/office/powerpoint/2010/main" val="784576289"/>
              </p:ext>
            </p:extLst>
          </p:nvPr>
        </p:nvGraphicFramePr>
        <p:xfrm>
          <a:off x="2613184" y="3657178"/>
          <a:ext cx="2760922" cy="369332"/>
        </p:xfrm>
        <a:graphic>
          <a:graphicData uri="http://schemas.openxmlformats.org/drawingml/2006/table">
            <a:tbl>
              <a:tblPr firstRow="1" bandRow="1">
                <a:tableStyleId>{5C22544A-7EE6-4342-B048-85BDC9FD1C3A}</a:tableStyleId>
              </a:tblPr>
              <a:tblGrid>
                <a:gridCol w="1380461">
                  <a:extLst>
                    <a:ext uri="{9D8B030D-6E8A-4147-A177-3AD203B41FA5}">
                      <a16:colId xmlns:a16="http://schemas.microsoft.com/office/drawing/2014/main" val="1163158811"/>
                    </a:ext>
                  </a:extLst>
                </a:gridCol>
                <a:gridCol w="1380461">
                  <a:extLst>
                    <a:ext uri="{9D8B030D-6E8A-4147-A177-3AD203B41FA5}">
                      <a16:colId xmlns:a16="http://schemas.microsoft.com/office/drawing/2014/main" val="807851053"/>
                    </a:ext>
                  </a:extLst>
                </a:gridCol>
              </a:tblGrid>
              <a:tr h="369332">
                <a:tc>
                  <a:txBody>
                    <a:bodyPr/>
                    <a:lstStyle/>
                    <a:p>
                      <a:r>
                        <a:rPr lang="en-US" dirty="0"/>
                        <a:t>Dnumber</a:t>
                      </a:r>
                      <a:endParaRPr lang="en-IN" dirty="0"/>
                    </a:p>
                  </a:txBody>
                  <a:tcPr/>
                </a:tc>
                <a:tc>
                  <a:txBody>
                    <a:bodyPr/>
                    <a:lstStyle/>
                    <a:p>
                      <a:r>
                        <a:rPr lang="en-US" dirty="0" err="1"/>
                        <a:t>Dlocation</a:t>
                      </a:r>
                      <a:endParaRPr lang="en-IN" dirty="0"/>
                    </a:p>
                  </a:txBody>
                  <a:tcPr/>
                </a:tc>
                <a:extLst>
                  <a:ext uri="{0D108BD9-81ED-4DB2-BD59-A6C34878D82A}">
                    <a16:rowId xmlns:a16="http://schemas.microsoft.com/office/drawing/2014/main" val="966016047"/>
                  </a:ext>
                </a:extLst>
              </a:tr>
            </a:tbl>
          </a:graphicData>
        </a:graphic>
      </p:graphicFrame>
      <p:sp>
        <p:nvSpPr>
          <p:cNvPr id="14" name="TextBox 13">
            <a:extLst>
              <a:ext uri="{FF2B5EF4-FFF2-40B4-BE49-F238E27FC236}">
                <a16:creationId xmlns:a16="http://schemas.microsoft.com/office/drawing/2014/main" id="{91D12B66-8D98-4856-A053-4158B9E1275B}"/>
              </a:ext>
            </a:extLst>
          </p:cNvPr>
          <p:cNvSpPr txBox="1"/>
          <p:nvPr/>
        </p:nvSpPr>
        <p:spPr>
          <a:xfrm>
            <a:off x="276937" y="4495511"/>
            <a:ext cx="1597106" cy="369332"/>
          </a:xfrm>
          <a:prstGeom prst="rect">
            <a:avLst/>
          </a:prstGeom>
          <a:noFill/>
        </p:spPr>
        <p:txBody>
          <a:bodyPr wrap="square">
            <a:spAutoFit/>
          </a:bodyPr>
          <a:lstStyle/>
          <a:p>
            <a:r>
              <a:rPr lang="en-US" b="1" dirty="0"/>
              <a:t>PROJECT</a:t>
            </a:r>
            <a:endParaRPr lang="en-IN" dirty="0"/>
          </a:p>
        </p:txBody>
      </p:sp>
      <p:graphicFrame>
        <p:nvGraphicFramePr>
          <p:cNvPr id="15" name="Table 15">
            <a:extLst>
              <a:ext uri="{FF2B5EF4-FFF2-40B4-BE49-F238E27FC236}">
                <a16:creationId xmlns:a16="http://schemas.microsoft.com/office/drawing/2014/main" id="{0C77B9AD-473E-4C38-BA72-BA41A5066176}"/>
              </a:ext>
            </a:extLst>
          </p:cNvPr>
          <p:cNvGraphicFramePr>
            <a:graphicFrameLocks noGrp="1"/>
          </p:cNvGraphicFramePr>
          <p:nvPr>
            <p:extLst>
              <p:ext uri="{D42A27DB-BD31-4B8C-83A1-F6EECF244321}">
                <p14:modId xmlns:p14="http://schemas.microsoft.com/office/powerpoint/2010/main" val="1137769834"/>
              </p:ext>
            </p:extLst>
          </p:nvPr>
        </p:nvGraphicFramePr>
        <p:xfrm>
          <a:off x="1695116" y="4494003"/>
          <a:ext cx="6021556" cy="370840"/>
        </p:xfrm>
        <a:graphic>
          <a:graphicData uri="http://schemas.openxmlformats.org/drawingml/2006/table">
            <a:tbl>
              <a:tblPr firstRow="1" bandRow="1">
                <a:tableStyleId>{5C22544A-7EE6-4342-B048-85BDC9FD1C3A}</a:tableStyleId>
              </a:tblPr>
              <a:tblGrid>
                <a:gridCol w="1505389">
                  <a:extLst>
                    <a:ext uri="{9D8B030D-6E8A-4147-A177-3AD203B41FA5}">
                      <a16:colId xmlns:a16="http://schemas.microsoft.com/office/drawing/2014/main" val="2701826397"/>
                    </a:ext>
                  </a:extLst>
                </a:gridCol>
                <a:gridCol w="1505389">
                  <a:extLst>
                    <a:ext uri="{9D8B030D-6E8A-4147-A177-3AD203B41FA5}">
                      <a16:colId xmlns:a16="http://schemas.microsoft.com/office/drawing/2014/main" val="3559077970"/>
                    </a:ext>
                  </a:extLst>
                </a:gridCol>
                <a:gridCol w="1505389">
                  <a:extLst>
                    <a:ext uri="{9D8B030D-6E8A-4147-A177-3AD203B41FA5}">
                      <a16:colId xmlns:a16="http://schemas.microsoft.com/office/drawing/2014/main" val="928460768"/>
                    </a:ext>
                  </a:extLst>
                </a:gridCol>
                <a:gridCol w="1505389">
                  <a:extLst>
                    <a:ext uri="{9D8B030D-6E8A-4147-A177-3AD203B41FA5}">
                      <a16:colId xmlns:a16="http://schemas.microsoft.com/office/drawing/2014/main" val="344635842"/>
                    </a:ext>
                  </a:extLst>
                </a:gridCol>
              </a:tblGrid>
              <a:tr h="370840">
                <a:tc>
                  <a:txBody>
                    <a:bodyPr/>
                    <a:lstStyle/>
                    <a:p>
                      <a:r>
                        <a:rPr lang="en-US" dirty="0" err="1"/>
                        <a:t>Pname</a:t>
                      </a:r>
                      <a:endParaRPr lang="en-IN" dirty="0"/>
                    </a:p>
                  </a:txBody>
                  <a:tcPr/>
                </a:tc>
                <a:tc>
                  <a:txBody>
                    <a:bodyPr/>
                    <a:lstStyle/>
                    <a:p>
                      <a:r>
                        <a:rPr lang="en-US" dirty="0" err="1"/>
                        <a:t>Pnumber</a:t>
                      </a:r>
                      <a:endParaRPr lang="en-IN" dirty="0"/>
                    </a:p>
                  </a:txBody>
                  <a:tcPr/>
                </a:tc>
                <a:tc>
                  <a:txBody>
                    <a:bodyPr/>
                    <a:lstStyle/>
                    <a:p>
                      <a:r>
                        <a:rPr lang="en-US" dirty="0" err="1"/>
                        <a:t>Plocation</a:t>
                      </a:r>
                      <a:endParaRPr lang="en-IN" dirty="0"/>
                    </a:p>
                  </a:txBody>
                  <a:tcPr/>
                </a:tc>
                <a:tc>
                  <a:txBody>
                    <a:bodyPr/>
                    <a:lstStyle/>
                    <a:p>
                      <a:r>
                        <a:rPr lang="en-US" dirty="0" err="1"/>
                        <a:t>Dnum</a:t>
                      </a:r>
                      <a:endParaRPr lang="en-IN" dirty="0"/>
                    </a:p>
                  </a:txBody>
                  <a:tcPr/>
                </a:tc>
                <a:extLst>
                  <a:ext uri="{0D108BD9-81ED-4DB2-BD59-A6C34878D82A}">
                    <a16:rowId xmlns:a16="http://schemas.microsoft.com/office/drawing/2014/main" val="3980833089"/>
                  </a:ext>
                </a:extLst>
              </a:tr>
            </a:tbl>
          </a:graphicData>
        </a:graphic>
      </p:graphicFrame>
      <p:sp>
        <p:nvSpPr>
          <p:cNvPr id="16" name="TextBox 15">
            <a:extLst>
              <a:ext uri="{FF2B5EF4-FFF2-40B4-BE49-F238E27FC236}">
                <a16:creationId xmlns:a16="http://schemas.microsoft.com/office/drawing/2014/main" id="{7483CEDF-41AE-4144-90FC-704716FDFD36}"/>
              </a:ext>
            </a:extLst>
          </p:cNvPr>
          <p:cNvSpPr txBox="1"/>
          <p:nvPr/>
        </p:nvSpPr>
        <p:spPr>
          <a:xfrm>
            <a:off x="276937" y="5357105"/>
            <a:ext cx="1597106" cy="369332"/>
          </a:xfrm>
          <a:prstGeom prst="rect">
            <a:avLst/>
          </a:prstGeom>
          <a:noFill/>
        </p:spPr>
        <p:txBody>
          <a:bodyPr wrap="square">
            <a:spAutoFit/>
          </a:bodyPr>
          <a:lstStyle/>
          <a:p>
            <a:r>
              <a:rPr lang="en-US" b="1" dirty="0"/>
              <a:t>WORKS_ON</a:t>
            </a:r>
            <a:endParaRPr lang="en-IN" dirty="0"/>
          </a:p>
        </p:txBody>
      </p:sp>
      <p:graphicFrame>
        <p:nvGraphicFramePr>
          <p:cNvPr id="17" name="Table 15">
            <a:extLst>
              <a:ext uri="{FF2B5EF4-FFF2-40B4-BE49-F238E27FC236}">
                <a16:creationId xmlns:a16="http://schemas.microsoft.com/office/drawing/2014/main" id="{575AD6CC-EC39-4434-8235-2BC1B1675CFF}"/>
              </a:ext>
            </a:extLst>
          </p:cNvPr>
          <p:cNvGraphicFramePr>
            <a:graphicFrameLocks noGrp="1"/>
          </p:cNvGraphicFramePr>
          <p:nvPr>
            <p:extLst>
              <p:ext uri="{D42A27DB-BD31-4B8C-83A1-F6EECF244321}">
                <p14:modId xmlns:p14="http://schemas.microsoft.com/office/powerpoint/2010/main" val="863261766"/>
              </p:ext>
            </p:extLst>
          </p:nvPr>
        </p:nvGraphicFramePr>
        <p:xfrm>
          <a:off x="1874043" y="5336651"/>
          <a:ext cx="3060815" cy="389786"/>
        </p:xfrm>
        <a:graphic>
          <a:graphicData uri="http://schemas.openxmlformats.org/drawingml/2006/table">
            <a:tbl>
              <a:tblPr firstRow="1" bandRow="1">
                <a:tableStyleId>{5C22544A-7EE6-4342-B048-85BDC9FD1C3A}</a:tableStyleId>
              </a:tblPr>
              <a:tblGrid>
                <a:gridCol w="765204">
                  <a:extLst>
                    <a:ext uri="{9D8B030D-6E8A-4147-A177-3AD203B41FA5}">
                      <a16:colId xmlns:a16="http://schemas.microsoft.com/office/drawing/2014/main" val="2701826397"/>
                    </a:ext>
                  </a:extLst>
                </a:gridCol>
                <a:gridCol w="765204">
                  <a:extLst>
                    <a:ext uri="{9D8B030D-6E8A-4147-A177-3AD203B41FA5}">
                      <a16:colId xmlns:a16="http://schemas.microsoft.com/office/drawing/2014/main" val="3559077970"/>
                    </a:ext>
                  </a:extLst>
                </a:gridCol>
                <a:gridCol w="1530407">
                  <a:extLst>
                    <a:ext uri="{9D8B030D-6E8A-4147-A177-3AD203B41FA5}">
                      <a16:colId xmlns:a16="http://schemas.microsoft.com/office/drawing/2014/main" val="928460768"/>
                    </a:ext>
                  </a:extLst>
                </a:gridCol>
              </a:tblGrid>
              <a:tr h="389786">
                <a:tc>
                  <a:txBody>
                    <a:bodyPr/>
                    <a:lstStyle/>
                    <a:p>
                      <a:r>
                        <a:rPr lang="en-US" dirty="0" err="1"/>
                        <a:t>Essn</a:t>
                      </a:r>
                      <a:endParaRPr lang="en-IN" dirty="0"/>
                    </a:p>
                  </a:txBody>
                  <a:tcPr/>
                </a:tc>
                <a:tc>
                  <a:txBody>
                    <a:bodyPr/>
                    <a:lstStyle/>
                    <a:p>
                      <a:r>
                        <a:rPr lang="en-US" dirty="0" err="1"/>
                        <a:t>Pno</a:t>
                      </a:r>
                      <a:endParaRPr lang="en-IN" dirty="0"/>
                    </a:p>
                  </a:txBody>
                  <a:tcPr/>
                </a:tc>
                <a:tc>
                  <a:txBody>
                    <a:bodyPr/>
                    <a:lstStyle/>
                    <a:p>
                      <a:r>
                        <a:rPr lang="en-US" dirty="0"/>
                        <a:t>Hours</a:t>
                      </a:r>
                      <a:endParaRPr lang="en-IN" dirty="0"/>
                    </a:p>
                  </a:txBody>
                  <a:tcPr/>
                </a:tc>
                <a:extLst>
                  <a:ext uri="{0D108BD9-81ED-4DB2-BD59-A6C34878D82A}">
                    <a16:rowId xmlns:a16="http://schemas.microsoft.com/office/drawing/2014/main" val="3980833089"/>
                  </a:ext>
                </a:extLst>
              </a:tr>
            </a:tbl>
          </a:graphicData>
        </a:graphic>
      </p:graphicFrame>
      <p:sp>
        <p:nvSpPr>
          <p:cNvPr id="18" name="TextBox 17">
            <a:extLst>
              <a:ext uri="{FF2B5EF4-FFF2-40B4-BE49-F238E27FC236}">
                <a16:creationId xmlns:a16="http://schemas.microsoft.com/office/drawing/2014/main" id="{1BBC4162-562C-44AC-8BE9-2AA11CD04B0C}"/>
              </a:ext>
            </a:extLst>
          </p:cNvPr>
          <p:cNvSpPr txBox="1"/>
          <p:nvPr/>
        </p:nvSpPr>
        <p:spPr>
          <a:xfrm>
            <a:off x="203158" y="6067573"/>
            <a:ext cx="1597106" cy="369332"/>
          </a:xfrm>
          <a:prstGeom prst="rect">
            <a:avLst/>
          </a:prstGeom>
          <a:noFill/>
        </p:spPr>
        <p:txBody>
          <a:bodyPr wrap="square">
            <a:spAutoFit/>
          </a:bodyPr>
          <a:lstStyle/>
          <a:p>
            <a:r>
              <a:rPr lang="en-US" b="1" dirty="0"/>
              <a:t>DEPENDENT</a:t>
            </a:r>
            <a:endParaRPr lang="en-IN" dirty="0"/>
          </a:p>
        </p:txBody>
      </p:sp>
      <p:graphicFrame>
        <p:nvGraphicFramePr>
          <p:cNvPr id="19" name="Table 15">
            <a:extLst>
              <a:ext uri="{FF2B5EF4-FFF2-40B4-BE49-F238E27FC236}">
                <a16:creationId xmlns:a16="http://schemas.microsoft.com/office/drawing/2014/main" id="{B62E6A9C-62FA-4BF2-B539-EC5F1F185C61}"/>
              </a:ext>
            </a:extLst>
          </p:cNvPr>
          <p:cNvGraphicFramePr>
            <a:graphicFrameLocks noGrp="1"/>
          </p:cNvGraphicFramePr>
          <p:nvPr>
            <p:extLst>
              <p:ext uri="{D42A27DB-BD31-4B8C-83A1-F6EECF244321}">
                <p14:modId xmlns:p14="http://schemas.microsoft.com/office/powerpoint/2010/main" val="1163752141"/>
              </p:ext>
            </p:extLst>
          </p:nvPr>
        </p:nvGraphicFramePr>
        <p:xfrm>
          <a:off x="1874043" y="6086402"/>
          <a:ext cx="5586300" cy="389786"/>
        </p:xfrm>
        <a:graphic>
          <a:graphicData uri="http://schemas.openxmlformats.org/drawingml/2006/table">
            <a:tbl>
              <a:tblPr firstRow="1" bandRow="1">
                <a:tableStyleId>{5C22544A-7EE6-4342-B048-85BDC9FD1C3A}</a:tableStyleId>
              </a:tblPr>
              <a:tblGrid>
                <a:gridCol w="778945">
                  <a:extLst>
                    <a:ext uri="{9D8B030D-6E8A-4147-A177-3AD203B41FA5}">
                      <a16:colId xmlns:a16="http://schemas.microsoft.com/office/drawing/2014/main" val="2701826397"/>
                    </a:ext>
                  </a:extLst>
                </a:gridCol>
                <a:gridCol w="2412498">
                  <a:extLst>
                    <a:ext uri="{9D8B030D-6E8A-4147-A177-3AD203B41FA5}">
                      <a16:colId xmlns:a16="http://schemas.microsoft.com/office/drawing/2014/main" val="3559077970"/>
                    </a:ext>
                  </a:extLst>
                </a:gridCol>
                <a:gridCol w="653143">
                  <a:extLst>
                    <a:ext uri="{9D8B030D-6E8A-4147-A177-3AD203B41FA5}">
                      <a16:colId xmlns:a16="http://schemas.microsoft.com/office/drawing/2014/main" val="928460768"/>
                    </a:ext>
                  </a:extLst>
                </a:gridCol>
                <a:gridCol w="1741714">
                  <a:extLst>
                    <a:ext uri="{9D8B030D-6E8A-4147-A177-3AD203B41FA5}">
                      <a16:colId xmlns:a16="http://schemas.microsoft.com/office/drawing/2014/main" val="344635842"/>
                    </a:ext>
                  </a:extLst>
                </a:gridCol>
              </a:tblGrid>
              <a:tr h="389786">
                <a:tc>
                  <a:txBody>
                    <a:bodyPr/>
                    <a:lstStyle/>
                    <a:p>
                      <a:r>
                        <a:rPr lang="en-US" dirty="0" err="1"/>
                        <a:t>Essn</a:t>
                      </a:r>
                      <a:endParaRPr lang="en-IN" dirty="0"/>
                    </a:p>
                  </a:txBody>
                  <a:tcPr/>
                </a:tc>
                <a:tc>
                  <a:txBody>
                    <a:bodyPr/>
                    <a:lstStyle/>
                    <a:p>
                      <a:r>
                        <a:rPr lang="en-US" dirty="0" err="1"/>
                        <a:t>Dependent_name</a:t>
                      </a:r>
                      <a:endParaRPr lang="en-IN" dirty="0"/>
                    </a:p>
                  </a:txBody>
                  <a:tcPr/>
                </a:tc>
                <a:tc>
                  <a:txBody>
                    <a:bodyPr/>
                    <a:lstStyle/>
                    <a:p>
                      <a:r>
                        <a:rPr lang="en-US" dirty="0"/>
                        <a:t>Sex</a:t>
                      </a:r>
                      <a:endParaRPr lang="en-IN" dirty="0"/>
                    </a:p>
                  </a:txBody>
                  <a:tcPr/>
                </a:tc>
                <a:tc>
                  <a:txBody>
                    <a:bodyPr/>
                    <a:lstStyle/>
                    <a:p>
                      <a:r>
                        <a:rPr lang="en-US" dirty="0"/>
                        <a:t>Relationship</a:t>
                      </a:r>
                      <a:endParaRPr lang="en-IN" dirty="0"/>
                    </a:p>
                  </a:txBody>
                  <a:tcPr/>
                </a:tc>
                <a:extLst>
                  <a:ext uri="{0D108BD9-81ED-4DB2-BD59-A6C34878D82A}">
                    <a16:rowId xmlns:a16="http://schemas.microsoft.com/office/drawing/2014/main" val="3980833089"/>
                  </a:ext>
                </a:extLst>
              </a:tr>
            </a:tbl>
          </a:graphicData>
        </a:graphic>
      </p:graphicFrame>
    </p:spTree>
    <p:extLst>
      <p:ext uri="{BB962C8B-B14F-4D97-AF65-F5344CB8AC3E}">
        <p14:creationId xmlns:p14="http://schemas.microsoft.com/office/powerpoint/2010/main" val="35633965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Slide Number Placeholder 5">
            <a:extLst>
              <a:ext uri="{FF2B5EF4-FFF2-40B4-BE49-F238E27FC236}">
                <a16:creationId xmlns:a16="http://schemas.microsoft.com/office/drawing/2014/main" id="{7013E56E-513A-4A79-872B-150B16F600B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18" charset="2"/>
              <a:buChar char=""/>
              <a:defRPr sz="3200">
                <a:solidFill>
                  <a:srgbClr val="404040"/>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SzTx/>
              <a:buFontTx/>
              <a:buNone/>
            </a:pPr>
            <a:fld id="{327BB790-C9E7-4EB8-81B3-8F3A9D2B5DC2}" type="slidenum">
              <a:rPr lang="en-IN" altLang="en-US" sz="2800">
                <a:solidFill>
                  <a:schemeClr val="bg1"/>
                </a:solidFill>
                <a:latin typeface="Calibri" panose="020F0502020204030204" pitchFamily="34" charset="0"/>
              </a:rPr>
              <a:pPr>
                <a:spcBef>
                  <a:spcPct val="0"/>
                </a:spcBef>
                <a:buClrTx/>
                <a:buSzTx/>
                <a:buFontTx/>
                <a:buNone/>
              </a:pPr>
              <a:t>28</a:t>
            </a:fld>
            <a:endParaRPr lang="en-IN" altLang="en-US" sz="2800">
              <a:solidFill>
                <a:schemeClr val="bg1"/>
              </a:solidFill>
              <a:latin typeface="Calibri" panose="020F0502020204030204" pitchFamily="34" charset="0"/>
            </a:endParaRPr>
          </a:p>
        </p:txBody>
      </p:sp>
      <p:pic>
        <p:nvPicPr>
          <p:cNvPr id="33797" name="Picture 5" descr="C:\Users\Mahesh Kumar Jha\Downloads\CMRIT NEW LOGO-01.png">
            <a:extLst>
              <a:ext uri="{FF2B5EF4-FFF2-40B4-BE49-F238E27FC236}">
                <a16:creationId xmlns:a16="http://schemas.microsoft.com/office/drawing/2014/main" id="{74A101D6-694F-4E50-AC15-3E8B6506B719}"/>
              </a:ext>
            </a:extLst>
          </p:cNvPr>
          <p:cNvPicPr>
            <a:picLocks noChangeAspect="1" noChangeArrowheads="1"/>
          </p:cNvPicPr>
          <p:nvPr/>
        </p:nvPicPr>
        <p:blipFill>
          <a:blip r:embed="rId2">
            <a:clrChange>
              <a:clrFrom>
                <a:srgbClr val="000000"/>
              </a:clrFrom>
              <a:clrTo>
                <a:srgbClr val="000000">
                  <a:alpha val="0"/>
                </a:srgbClr>
              </a:clrTo>
            </a:clrChange>
            <a:extLst>
              <a:ext uri="{28A0092B-C50C-407E-A947-70E740481C1C}">
                <a14:useLocalDpi xmlns:a14="http://schemas.microsoft.com/office/drawing/2010/main" val="0"/>
              </a:ext>
            </a:extLst>
          </a:blip>
          <a:srcRect l="10242" t="16174" r="4218"/>
          <a:stretch>
            <a:fillRect/>
          </a:stretch>
        </p:blipFill>
        <p:spPr bwMode="auto">
          <a:xfrm>
            <a:off x="530225" y="606425"/>
            <a:ext cx="1744663"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2">
            <a:extLst>
              <a:ext uri="{FF2B5EF4-FFF2-40B4-BE49-F238E27FC236}">
                <a16:creationId xmlns:a16="http://schemas.microsoft.com/office/drawing/2014/main" id="{B2C8631B-758C-46AB-94CD-9C0D01B29F45}"/>
              </a:ext>
            </a:extLst>
          </p:cNvPr>
          <p:cNvSpPr txBox="1">
            <a:spLocks noChangeArrowheads="1"/>
          </p:cNvSpPr>
          <p:nvPr/>
        </p:nvSpPr>
        <p:spPr>
          <a:xfrm>
            <a:off x="4916892" y="1458343"/>
            <a:ext cx="1179108" cy="46562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3200" b="1" dirty="0">
                <a:latin typeface="Times New Roman" panose="02020603050405020304" pitchFamily="18" charset="0"/>
                <a:cs typeface="Times New Roman" panose="02020603050405020304" pitchFamily="18" charset="0"/>
              </a:rPr>
              <a:t>Keys</a:t>
            </a:r>
          </a:p>
        </p:txBody>
      </p:sp>
      <p:sp>
        <p:nvSpPr>
          <p:cNvPr id="17" name="Rectangle 3">
            <a:extLst>
              <a:ext uri="{FF2B5EF4-FFF2-40B4-BE49-F238E27FC236}">
                <a16:creationId xmlns:a16="http://schemas.microsoft.com/office/drawing/2014/main" id="{F1ECC694-FC9A-4EB8-9CC3-5C2FC5A790FB}"/>
              </a:ext>
            </a:extLst>
          </p:cNvPr>
          <p:cNvSpPr txBox="1">
            <a:spLocks noChangeArrowheads="1"/>
          </p:cNvSpPr>
          <p:nvPr/>
        </p:nvSpPr>
        <p:spPr>
          <a:xfrm>
            <a:off x="442572" y="1923965"/>
            <a:ext cx="10747716" cy="539610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2200" dirty="0">
                <a:latin typeface="Times New Roman" panose="02020603050405020304" pitchFamily="18" charset="0"/>
                <a:ea typeface="ＭＳ Ｐゴシック" panose="020B0600070205080204" pitchFamily="34" charset="-128"/>
                <a:cs typeface="Times New Roman" panose="02020603050405020304" pitchFamily="18" charset="0"/>
              </a:rPr>
              <a:t>Let K </a:t>
            </a:r>
            <a:r>
              <a:rPr lang="en-US" altLang="en-US" sz="2200" dirty="0">
                <a:latin typeface="Times New Roman" panose="02020603050405020304" pitchFamily="18" charset="0"/>
                <a:ea typeface="ＭＳ Ｐゴシック" panose="020B0600070205080204" pitchFamily="34" charset="-128"/>
                <a:cs typeface="Times New Roman" panose="02020603050405020304" pitchFamily="18" charset="0"/>
                <a:sym typeface="Symbol" panose="05050102010706020507" pitchFamily="18" charset="2"/>
              </a:rPr>
              <a:t> R</a:t>
            </a:r>
          </a:p>
          <a:p>
            <a:r>
              <a:rPr lang="en-US" altLang="en-US" sz="2200" i="1" dirty="0">
                <a:latin typeface="Times New Roman" panose="02020603050405020304" pitchFamily="18" charset="0"/>
                <a:ea typeface="ＭＳ Ｐゴシック" panose="020B0600070205080204" pitchFamily="34" charset="-128"/>
                <a:cs typeface="Times New Roman" panose="02020603050405020304" pitchFamily="18" charset="0"/>
                <a:sym typeface="Symbol" panose="05050102010706020507" pitchFamily="18" charset="2"/>
              </a:rPr>
              <a:t>K </a:t>
            </a:r>
            <a:r>
              <a:rPr lang="en-US" altLang="en-US" sz="2200" dirty="0">
                <a:latin typeface="Times New Roman" panose="02020603050405020304" pitchFamily="18" charset="0"/>
                <a:ea typeface="ＭＳ Ｐゴシック" panose="020B0600070205080204" pitchFamily="34" charset="-128"/>
                <a:cs typeface="Times New Roman" panose="02020603050405020304" pitchFamily="18" charset="0"/>
                <a:sym typeface="Symbol" panose="05050102010706020507" pitchFamily="18" charset="2"/>
              </a:rPr>
              <a:t>is a </a:t>
            </a:r>
            <a:r>
              <a:rPr lang="en-US" altLang="en-US" sz="2200" b="1" dirty="0" err="1">
                <a:solidFill>
                  <a:srgbClr val="000099"/>
                </a:solidFill>
                <a:latin typeface="Times New Roman" panose="02020603050405020304" pitchFamily="18" charset="0"/>
                <a:ea typeface="ＭＳ Ｐゴシック" panose="020B0600070205080204" pitchFamily="34" charset="-128"/>
                <a:cs typeface="Times New Roman" panose="02020603050405020304" pitchFamily="18" charset="0"/>
                <a:sym typeface="Symbol" panose="05050102010706020507" pitchFamily="18" charset="2"/>
              </a:rPr>
              <a:t>superkey</a:t>
            </a:r>
            <a:r>
              <a:rPr lang="en-US" altLang="en-US" sz="2200" b="1" dirty="0">
                <a:solidFill>
                  <a:schemeClr val="tx2"/>
                </a:solidFill>
                <a:latin typeface="Times New Roman" panose="02020603050405020304" pitchFamily="18" charset="0"/>
                <a:ea typeface="ＭＳ Ｐゴシック" panose="020B0600070205080204" pitchFamily="34" charset="-128"/>
                <a:cs typeface="Times New Roman" panose="02020603050405020304" pitchFamily="18" charset="0"/>
                <a:sym typeface="Symbol" panose="05050102010706020507" pitchFamily="18" charset="2"/>
              </a:rPr>
              <a:t> </a:t>
            </a:r>
            <a:r>
              <a:rPr lang="en-US" altLang="en-US" sz="2200" dirty="0">
                <a:latin typeface="Times New Roman" panose="02020603050405020304" pitchFamily="18" charset="0"/>
                <a:ea typeface="ＭＳ Ｐゴシック" panose="020B0600070205080204" pitchFamily="34" charset="-128"/>
                <a:cs typeface="Times New Roman" panose="02020603050405020304" pitchFamily="18" charset="0"/>
                <a:sym typeface="Symbol" panose="05050102010706020507" pitchFamily="18" charset="2"/>
              </a:rPr>
              <a:t>of </a:t>
            </a:r>
            <a:r>
              <a:rPr lang="en-US" altLang="en-US" sz="2200" i="1" dirty="0">
                <a:latin typeface="Times New Roman" panose="02020603050405020304" pitchFamily="18" charset="0"/>
                <a:ea typeface="ＭＳ Ｐゴシック" panose="020B0600070205080204" pitchFamily="34" charset="-128"/>
                <a:cs typeface="Times New Roman" panose="02020603050405020304" pitchFamily="18" charset="0"/>
                <a:sym typeface="Symbol" panose="05050102010706020507" pitchFamily="18" charset="2"/>
              </a:rPr>
              <a:t>R</a:t>
            </a:r>
            <a:r>
              <a:rPr lang="en-US" altLang="en-US" sz="2200" dirty="0">
                <a:latin typeface="Times New Roman" panose="02020603050405020304" pitchFamily="18" charset="0"/>
                <a:ea typeface="ＭＳ Ｐゴシック" panose="020B0600070205080204" pitchFamily="34" charset="-128"/>
                <a:cs typeface="Times New Roman" panose="02020603050405020304" pitchFamily="18" charset="0"/>
                <a:sym typeface="Symbol" panose="05050102010706020507" pitchFamily="18" charset="2"/>
              </a:rPr>
              <a:t> if values for </a:t>
            </a:r>
            <a:r>
              <a:rPr lang="en-US" altLang="en-US" sz="2200" i="1" dirty="0">
                <a:latin typeface="Times New Roman" panose="02020603050405020304" pitchFamily="18" charset="0"/>
                <a:ea typeface="ＭＳ Ｐゴシック" panose="020B0600070205080204" pitchFamily="34" charset="-128"/>
                <a:cs typeface="Times New Roman" panose="02020603050405020304" pitchFamily="18" charset="0"/>
                <a:sym typeface="Symbol" panose="05050102010706020507" pitchFamily="18" charset="2"/>
              </a:rPr>
              <a:t>K</a:t>
            </a:r>
            <a:r>
              <a:rPr lang="en-US" altLang="en-US" sz="2200" dirty="0">
                <a:latin typeface="Times New Roman" panose="02020603050405020304" pitchFamily="18" charset="0"/>
                <a:ea typeface="ＭＳ Ｐゴシック" panose="020B0600070205080204" pitchFamily="34" charset="-128"/>
                <a:cs typeface="Times New Roman" panose="02020603050405020304" pitchFamily="18" charset="0"/>
                <a:sym typeface="Symbol" panose="05050102010706020507" pitchFamily="18" charset="2"/>
              </a:rPr>
              <a:t> are sufficient to identify a unique tuple of each possible relation </a:t>
            </a:r>
            <a:r>
              <a:rPr lang="en-US" altLang="en-US" sz="2200" i="1" dirty="0">
                <a:latin typeface="Times New Roman" panose="02020603050405020304" pitchFamily="18" charset="0"/>
                <a:ea typeface="ＭＳ Ｐゴシック" panose="020B0600070205080204" pitchFamily="34" charset="-128"/>
                <a:cs typeface="Times New Roman" panose="02020603050405020304" pitchFamily="18" charset="0"/>
                <a:sym typeface="Symbol" panose="05050102010706020507" pitchFamily="18" charset="2"/>
              </a:rPr>
              <a:t>r(R)</a:t>
            </a:r>
            <a:r>
              <a:rPr lang="en-US" altLang="en-US" sz="2200" dirty="0">
                <a:latin typeface="Times New Roman" panose="02020603050405020304" pitchFamily="18" charset="0"/>
                <a:ea typeface="ＭＳ Ｐゴシック" panose="020B0600070205080204" pitchFamily="34" charset="-128"/>
                <a:cs typeface="Times New Roman" panose="02020603050405020304" pitchFamily="18" charset="0"/>
                <a:sym typeface="Symbol" panose="05050102010706020507" pitchFamily="18" charset="2"/>
              </a:rPr>
              <a:t> </a:t>
            </a:r>
          </a:p>
          <a:p>
            <a:pPr lvl="1">
              <a:lnSpc>
                <a:spcPct val="130000"/>
              </a:lnSpc>
            </a:pPr>
            <a:r>
              <a:rPr lang="en-US" altLang="en-US" sz="2200" dirty="0">
                <a:latin typeface="Times New Roman" panose="02020603050405020304" pitchFamily="18" charset="0"/>
                <a:ea typeface="ＭＳ Ｐゴシック" panose="020B0600070205080204" pitchFamily="34" charset="-128"/>
                <a:cs typeface="Times New Roman" panose="02020603050405020304" pitchFamily="18" charset="0"/>
                <a:sym typeface="Symbol" panose="05050102010706020507" pitchFamily="18" charset="2"/>
              </a:rPr>
              <a:t>Example:  {</a:t>
            </a:r>
            <a:r>
              <a:rPr lang="en-US" altLang="en-US" sz="2200" i="1" dirty="0">
                <a:latin typeface="Times New Roman" panose="02020603050405020304" pitchFamily="18" charset="0"/>
                <a:ea typeface="ＭＳ Ｐゴシック" panose="020B0600070205080204" pitchFamily="34" charset="-128"/>
                <a:cs typeface="Times New Roman" panose="02020603050405020304" pitchFamily="18" charset="0"/>
                <a:sym typeface="Symbol" panose="05050102010706020507" pitchFamily="18" charset="2"/>
              </a:rPr>
              <a:t>ID</a:t>
            </a:r>
            <a:r>
              <a:rPr lang="en-US" altLang="en-US" sz="2200" dirty="0">
                <a:latin typeface="Times New Roman" panose="02020603050405020304" pitchFamily="18" charset="0"/>
                <a:ea typeface="ＭＳ Ｐゴシック" panose="020B0600070205080204" pitchFamily="34" charset="-128"/>
                <a:cs typeface="Times New Roman" panose="02020603050405020304" pitchFamily="18" charset="0"/>
                <a:sym typeface="Symbol" panose="05050102010706020507" pitchFamily="18" charset="2"/>
              </a:rPr>
              <a:t>} and {</a:t>
            </a:r>
            <a:r>
              <a:rPr lang="en-US" altLang="en-US" sz="2200" dirty="0" err="1">
                <a:latin typeface="Times New Roman" panose="02020603050405020304" pitchFamily="18" charset="0"/>
                <a:ea typeface="ＭＳ Ｐゴシック" panose="020B0600070205080204" pitchFamily="34" charset="-128"/>
                <a:cs typeface="Times New Roman" panose="02020603050405020304" pitchFamily="18" charset="0"/>
                <a:sym typeface="Symbol" panose="05050102010706020507" pitchFamily="18" charset="2"/>
              </a:rPr>
              <a:t>ID,name</a:t>
            </a:r>
            <a:r>
              <a:rPr lang="en-US" altLang="en-US" sz="2200" dirty="0">
                <a:latin typeface="Times New Roman" panose="02020603050405020304" pitchFamily="18" charset="0"/>
                <a:ea typeface="ＭＳ Ｐゴシック" panose="020B0600070205080204" pitchFamily="34" charset="-128"/>
                <a:cs typeface="Times New Roman" panose="02020603050405020304" pitchFamily="18" charset="0"/>
                <a:sym typeface="Symbol" panose="05050102010706020507" pitchFamily="18" charset="2"/>
              </a:rPr>
              <a:t>} are both </a:t>
            </a:r>
            <a:r>
              <a:rPr lang="en-US" altLang="en-US" sz="2200" dirty="0" err="1">
                <a:latin typeface="Times New Roman" panose="02020603050405020304" pitchFamily="18" charset="0"/>
                <a:ea typeface="ＭＳ Ｐゴシック" panose="020B0600070205080204" pitchFamily="34" charset="-128"/>
                <a:cs typeface="Times New Roman" panose="02020603050405020304" pitchFamily="18" charset="0"/>
                <a:sym typeface="Symbol" panose="05050102010706020507" pitchFamily="18" charset="2"/>
              </a:rPr>
              <a:t>superkeys</a:t>
            </a:r>
            <a:r>
              <a:rPr lang="en-US" altLang="en-US" sz="2200" dirty="0">
                <a:latin typeface="Times New Roman" panose="02020603050405020304" pitchFamily="18" charset="0"/>
                <a:ea typeface="ＭＳ Ｐゴシック" panose="020B0600070205080204" pitchFamily="34" charset="-128"/>
                <a:cs typeface="Times New Roman" panose="02020603050405020304" pitchFamily="18" charset="0"/>
                <a:sym typeface="Symbol" panose="05050102010706020507" pitchFamily="18" charset="2"/>
              </a:rPr>
              <a:t> of </a:t>
            </a:r>
            <a:r>
              <a:rPr lang="en-US" altLang="en-US" sz="2200" i="1" dirty="0">
                <a:latin typeface="Times New Roman" panose="02020603050405020304" pitchFamily="18" charset="0"/>
                <a:ea typeface="ＭＳ Ｐゴシック" panose="020B0600070205080204" pitchFamily="34" charset="-128"/>
                <a:cs typeface="Times New Roman" panose="02020603050405020304" pitchFamily="18" charset="0"/>
                <a:sym typeface="Symbol" panose="05050102010706020507" pitchFamily="18" charset="2"/>
              </a:rPr>
              <a:t>instructor(Relation or Table).</a:t>
            </a:r>
            <a:endParaRPr lang="en-US" altLang="en-US" sz="2200" dirty="0">
              <a:latin typeface="Times New Roman" panose="02020603050405020304" pitchFamily="18" charset="0"/>
              <a:ea typeface="ＭＳ Ｐゴシック" panose="020B0600070205080204" pitchFamily="34" charset="-128"/>
              <a:cs typeface="Times New Roman" panose="02020603050405020304" pitchFamily="18" charset="0"/>
              <a:sym typeface="Symbol" panose="05050102010706020507" pitchFamily="18" charset="2"/>
            </a:endParaRPr>
          </a:p>
          <a:p>
            <a:pPr>
              <a:lnSpc>
                <a:spcPct val="120000"/>
              </a:lnSpc>
            </a:pPr>
            <a:r>
              <a:rPr lang="en-US" altLang="en-US" sz="2200" dirty="0" err="1">
                <a:latin typeface="Times New Roman" panose="02020603050405020304" pitchFamily="18" charset="0"/>
                <a:ea typeface="ＭＳ Ｐゴシック" panose="020B0600070205080204" pitchFamily="34" charset="-128"/>
                <a:cs typeface="Times New Roman" panose="02020603050405020304" pitchFamily="18" charset="0"/>
                <a:sym typeface="Symbol" panose="05050102010706020507" pitchFamily="18" charset="2"/>
              </a:rPr>
              <a:t>Superkey</a:t>
            </a:r>
            <a:r>
              <a:rPr lang="en-US" altLang="en-US" sz="2200" dirty="0">
                <a:latin typeface="Times New Roman" panose="02020603050405020304" pitchFamily="18" charset="0"/>
                <a:ea typeface="ＭＳ Ｐゴシック" panose="020B0600070205080204" pitchFamily="34" charset="-128"/>
                <a:cs typeface="Times New Roman" panose="02020603050405020304" pitchFamily="18" charset="0"/>
                <a:sym typeface="Symbol" panose="05050102010706020507" pitchFamily="18" charset="2"/>
              </a:rPr>
              <a:t> </a:t>
            </a:r>
            <a:r>
              <a:rPr lang="en-US" altLang="en-US" sz="2200" i="1" dirty="0">
                <a:latin typeface="Times New Roman" panose="02020603050405020304" pitchFamily="18" charset="0"/>
                <a:ea typeface="ＭＳ Ｐゴシック" panose="020B0600070205080204" pitchFamily="34" charset="-128"/>
                <a:cs typeface="Times New Roman" panose="02020603050405020304" pitchFamily="18" charset="0"/>
                <a:sym typeface="Symbol" panose="05050102010706020507" pitchFamily="18" charset="2"/>
              </a:rPr>
              <a:t>K</a:t>
            </a:r>
            <a:r>
              <a:rPr lang="en-US" altLang="en-US" sz="2200" dirty="0">
                <a:latin typeface="Times New Roman" panose="02020603050405020304" pitchFamily="18" charset="0"/>
                <a:ea typeface="ＭＳ Ｐゴシック" panose="020B0600070205080204" pitchFamily="34" charset="-128"/>
                <a:cs typeface="Times New Roman" panose="02020603050405020304" pitchFamily="18" charset="0"/>
                <a:sym typeface="Symbol" panose="05050102010706020507" pitchFamily="18" charset="2"/>
              </a:rPr>
              <a:t> is a </a:t>
            </a:r>
            <a:r>
              <a:rPr lang="en-US" altLang="en-US" sz="2200" b="1" dirty="0">
                <a:solidFill>
                  <a:srgbClr val="000099"/>
                </a:solidFill>
                <a:latin typeface="Times New Roman" panose="02020603050405020304" pitchFamily="18" charset="0"/>
                <a:ea typeface="ＭＳ Ｐゴシック" panose="020B0600070205080204" pitchFamily="34" charset="-128"/>
                <a:cs typeface="Times New Roman" panose="02020603050405020304" pitchFamily="18" charset="0"/>
                <a:sym typeface="Symbol" panose="05050102010706020507" pitchFamily="18" charset="2"/>
              </a:rPr>
              <a:t>candidate key</a:t>
            </a:r>
            <a:r>
              <a:rPr lang="en-US" altLang="en-US" sz="2200" dirty="0">
                <a:latin typeface="Times New Roman" panose="02020603050405020304" pitchFamily="18" charset="0"/>
                <a:ea typeface="ＭＳ Ｐゴシック" panose="020B0600070205080204" pitchFamily="34" charset="-128"/>
                <a:cs typeface="Times New Roman" panose="02020603050405020304" pitchFamily="18" charset="0"/>
                <a:sym typeface="Symbol" panose="05050102010706020507" pitchFamily="18" charset="2"/>
              </a:rPr>
              <a:t> if </a:t>
            </a:r>
            <a:r>
              <a:rPr lang="en-US" altLang="en-US" sz="2200" i="1" dirty="0">
                <a:latin typeface="Times New Roman" panose="02020603050405020304" pitchFamily="18" charset="0"/>
                <a:ea typeface="ＭＳ Ｐゴシック" panose="020B0600070205080204" pitchFamily="34" charset="-128"/>
                <a:cs typeface="Times New Roman" panose="02020603050405020304" pitchFamily="18" charset="0"/>
                <a:sym typeface="Symbol" panose="05050102010706020507" pitchFamily="18" charset="2"/>
              </a:rPr>
              <a:t>K</a:t>
            </a:r>
            <a:r>
              <a:rPr lang="en-US" altLang="en-US" sz="2200" dirty="0">
                <a:latin typeface="Times New Roman" panose="02020603050405020304" pitchFamily="18" charset="0"/>
                <a:ea typeface="ＭＳ Ｐゴシック" panose="020B0600070205080204" pitchFamily="34" charset="-128"/>
                <a:cs typeface="Times New Roman" panose="02020603050405020304" pitchFamily="18" charset="0"/>
                <a:sym typeface="Symbol" panose="05050102010706020507" pitchFamily="18" charset="2"/>
              </a:rPr>
              <a:t> is minimal. Example:  {</a:t>
            </a:r>
            <a:r>
              <a:rPr lang="en-US" altLang="en-US" sz="2200" i="1" dirty="0">
                <a:latin typeface="Times New Roman" panose="02020603050405020304" pitchFamily="18" charset="0"/>
                <a:ea typeface="ＭＳ Ｐゴシック" panose="020B0600070205080204" pitchFamily="34" charset="-128"/>
                <a:cs typeface="Times New Roman" panose="02020603050405020304" pitchFamily="18" charset="0"/>
                <a:sym typeface="Symbol" panose="05050102010706020507" pitchFamily="18" charset="2"/>
              </a:rPr>
              <a:t>ID</a:t>
            </a:r>
            <a:r>
              <a:rPr lang="en-US" altLang="en-US" sz="2200" dirty="0">
                <a:latin typeface="Times New Roman" panose="02020603050405020304" pitchFamily="18" charset="0"/>
                <a:ea typeface="ＭＳ Ｐゴシック" panose="020B0600070205080204" pitchFamily="34" charset="-128"/>
                <a:cs typeface="Times New Roman" panose="02020603050405020304" pitchFamily="18" charset="0"/>
                <a:sym typeface="Symbol" panose="05050102010706020507" pitchFamily="18" charset="2"/>
              </a:rPr>
              <a:t>} is a candidate key for </a:t>
            </a:r>
            <a:r>
              <a:rPr lang="en-US" altLang="en-US" sz="2200" i="1" dirty="0">
                <a:latin typeface="Times New Roman" panose="02020603050405020304" pitchFamily="18" charset="0"/>
                <a:ea typeface="ＭＳ Ｐゴシック" panose="020B0600070205080204" pitchFamily="34" charset="-128"/>
                <a:cs typeface="Times New Roman" panose="02020603050405020304" pitchFamily="18" charset="0"/>
                <a:sym typeface="Symbol" panose="05050102010706020507" pitchFamily="18" charset="2"/>
              </a:rPr>
              <a:t>Instructor</a:t>
            </a:r>
            <a:endParaRPr lang="en-US" altLang="en-US" sz="2200" dirty="0">
              <a:latin typeface="Times New Roman" panose="02020603050405020304" pitchFamily="18" charset="0"/>
              <a:ea typeface="ＭＳ Ｐゴシック" panose="020B0600070205080204" pitchFamily="34" charset="-128"/>
              <a:cs typeface="Times New Roman" panose="02020603050405020304" pitchFamily="18" charset="0"/>
              <a:sym typeface="Symbol" panose="05050102010706020507" pitchFamily="18" charset="2"/>
            </a:endParaRPr>
          </a:p>
          <a:p>
            <a:pPr>
              <a:lnSpc>
                <a:spcPct val="120000"/>
              </a:lnSpc>
            </a:pPr>
            <a:r>
              <a:rPr lang="en-US" altLang="en-US" sz="2200" dirty="0">
                <a:latin typeface="Times New Roman" panose="02020603050405020304" pitchFamily="18" charset="0"/>
                <a:ea typeface="ＭＳ Ｐゴシック" panose="020B0600070205080204" pitchFamily="34" charset="-128"/>
                <a:cs typeface="Times New Roman" panose="02020603050405020304" pitchFamily="18" charset="0"/>
                <a:sym typeface="Symbol" panose="05050102010706020507" pitchFamily="18" charset="2"/>
              </a:rPr>
              <a:t>One of the candidate keys is selected to be the </a:t>
            </a:r>
            <a:r>
              <a:rPr lang="en-US" altLang="en-US" sz="2200" b="1" dirty="0">
                <a:solidFill>
                  <a:srgbClr val="000099"/>
                </a:solidFill>
                <a:latin typeface="Times New Roman" panose="02020603050405020304" pitchFamily="18" charset="0"/>
                <a:ea typeface="ＭＳ Ｐゴシック" panose="020B0600070205080204" pitchFamily="34" charset="-128"/>
                <a:cs typeface="Times New Roman" panose="02020603050405020304" pitchFamily="18" charset="0"/>
                <a:sym typeface="Symbol" panose="05050102010706020507" pitchFamily="18" charset="2"/>
              </a:rPr>
              <a:t>primary key</a:t>
            </a:r>
            <a:r>
              <a:rPr lang="en-US" altLang="en-US" sz="2200" dirty="0">
                <a:latin typeface="Times New Roman" panose="02020603050405020304" pitchFamily="18" charset="0"/>
                <a:ea typeface="ＭＳ Ｐゴシック" panose="020B0600070205080204" pitchFamily="34" charset="-128"/>
                <a:cs typeface="Times New Roman" panose="02020603050405020304" pitchFamily="18" charset="0"/>
                <a:sym typeface="Symbol" panose="05050102010706020507" pitchFamily="18" charset="2"/>
              </a:rPr>
              <a:t>.  which one?</a:t>
            </a:r>
          </a:p>
          <a:p>
            <a:r>
              <a:rPr lang="en-US" altLang="en-US" sz="2200" b="1" dirty="0">
                <a:solidFill>
                  <a:srgbClr val="000099"/>
                </a:solidFill>
                <a:latin typeface="Times New Roman" panose="02020603050405020304" pitchFamily="18" charset="0"/>
                <a:ea typeface="ＭＳ Ｐゴシック" panose="020B0600070205080204" pitchFamily="34" charset="-128"/>
                <a:cs typeface="Times New Roman" panose="02020603050405020304" pitchFamily="18" charset="0"/>
              </a:rPr>
              <a:t>Foreign key</a:t>
            </a:r>
            <a:r>
              <a:rPr lang="en-US" altLang="en-US" sz="2200" dirty="0">
                <a:latin typeface="Times New Roman" panose="02020603050405020304" pitchFamily="18" charset="0"/>
                <a:ea typeface="ＭＳ Ｐゴシック" panose="020B0600070205080204" pitchFamily="34" charset="-128"/>
                <a:cs typeface="Times New Roman" panose="02020603050405020304" pitchFamily="18" charset="0"/>
              </a:rPr>
              <a:t> constraint: Value in one relation must appear in another</a:t>
            </a:r>
          </a:p>
          <a:p>
            <a:pPr lvl="1"/>
            <a:r>
              <a:rPr lang="en-US" altLang="en-US" sz="2200" b="1" dirty="0">
                <a:solidFill>
                  <a:srgbClr val="000099"/>
                </a:solidFill>
                <a:latin typeface="Times New Roman" panose="02020603050405020304" pitchFamily="18" charset="0"/>
                <a:ea typeface="ＭＳ Ｐゴシック" panose="020B0600070205080204" pitchFamily="34" charset="-128"/>
                <a:cs typeface="Times New Roman" panose="02020603050405020304" pitchFamily="18" charset="0"/>
              </a:rPr>
              <a:t>Referencing</a:t>
            </a:r>
            <a:r>
              <a:rPr lang="en-US" altLang="en-US" sz="2200" dirty="0">
                <a:latin typeface="Times New Roman" panose="02020603050405020304" pitchFamily="18" charset="0"/>
                <a:ea typeface="ＭＳ Ｐゴシック" panose="020B0600070205080204" pitchFamily="34" charset="-128"/>
                <a:cs typeface="Times New Roman" panose="02020603050405020304" pitchFamily="18" charset="0"/>
              </a:rPr>
              <a:t> relation</a:t>
            </a:r>
          </a:p>
          <a:p>
            <a:pPr lvl="1"/>
            <a:r>
              <a:rPr lang="en-US" altLang="en-US" sz="2200" b="1" dirty="0">
                <a:solidFill>
                  <a:srgbClr val="000099"/>
                </a:solidFill>
                <a:latin typeface="Times New Roman" panose="02020603050405020304" pitchFamily="18" charset="0"/>
                <a:ea typeface="ＭＳ Ｐゴシック" panose="020B0600070205080204" pitchFamily="34" charset="-128"/>
                <a:cs typeface="Times New Roman" panose="02020603050405020304" pitchFamily="18" charset="0"/>
              </a:rPr>
              <a:t>Referenced</a:t>
            </a:r>
            <a:r>
              <a:rPr lang="en-US" altLang="en-US" sz="2200" dirty="0">
                <a:latin typeface="Times New Roman" panose="02020603050405020304" pitchFamily="18" charset="0"/>
                <a:ea typeface="ＭＳ Ｐゴシック" panose="020B0600070205080204" pitchFamily="34" charset="-128"/>
                <a:cs typeface="Times New Roman" panose="02020603050405020304" pitchFamily="18" charset="0"/>
              </a:rPr>
              <a:t> relation</a:t>
            </a:r>
          </a:p>
          <a:p>
            <a:pPr lvl="1"/>
            <a:r>
              <a:rPr lang="en-US" altLang="en-US" sz="2200" dirty="0">
                <a:latin typeface="Times New Roman" panose="02020603050405020304" pitchFamily="18" charset="0"/>
                <a:ea typeface="ＭＳ Ｐゴシック" panose="020B0600070205080204" pitchFamily="34" charset="-128"/>
                <a:cs typeface="Times New Roman" panose="02020603050405020304" pitchFamily="18" charset="0"/>
                <a:sym typeface="Symbol" panose="05050102010706020507" pitchFamily="18" charset="2"/>
              </a:rPr>
              <a:t>Example – </a:t>
            </a:r>
            <a:r>
              <a:rPr lang="en-US" altLang="en-US" sz="2200" i="1" dirty="0" err="1">
                <a:latin typeface="Times New Roman" panose="02020603050405020304" pitchFamily="18" charset="0"/>
                <a:ea typeface="ＭＳ Ｐゴシック" panose="020B0600070205080204" pitchFamily="34" charset="-128"/>
                <a:cs typeface="Times New Roman" panose="02020603050405020304" pitchFamily="18" charset="0"/>
                <a:sym typeface="Symbol" panose="05050102010706020507" pitchFamily="18" charset="2"/>
              </a:rPr>
              <a:t>dept_name</a:t>
            </a:r>
            <a:r>
              <a:rPr lang="en-US" altLang="en-US" sz="2200" dirty="0">
                <a:latin typeface="Times New Roman" panose="02020603050405020304" pitchFamily="18" charset="0"/>
                <a:ea typeface="ＭＳ Ｐゴシック" panose="020B0600070205080204" pitchFamily="34" charset="-128"/>
                <a:cs typeface="Times New Roman" panose="02020603050405020304" pitchFamily="18" charset="0"/>
                <a:sym typeface="Symbol" panose="05050102010706020507" pitchFamily="18" charset="2"/>
              </a:rPr>
              <a:t> in i</a:t>
            </a:r>
            <a:r>
              <a:rPr lang="en-US" altLang="en-US" sz="2200" i="1" dirty="0">
                <a:latin typeface="Times New Roman" panose="02020603050405020304" pitchFamily="18" charset="0"/>
                <a:ea typeface="ＭＳ Ｐゴシック" panose="020B0600070205080204" pitchFamily="34" charset="-128"/>
                <a:cs typeface="Times New Roman" panose="02020603050405020304" pitchFamily="18" charset="0"/>
                <a:sym typeface="Symbol" panose="05050102010706020507" pitchFamily="18" charset="2"/>
              </a:rPr>
              <a:t>nstructor</a:t>
            </a:r>
            <a:r>
              <a:rPr lang="en-US" altLang="en-US" sz="2200" dirty="0">
                <a:latin typeface="Times New Roman" panose="02020603050405020304" pitchFamily="18" charset="0"/>
                <a:ea typeface="ＭＳ Ｐゴシック" panose="020B0600070205080204" pitchFamily="34" charset="-128"/>
                <a:cs typeface="Times New Roman" panose="02020603050405020304" pitchFamily="18" charset="0"/>
                <a:sym typeface="Symbol" panose="05050102010706020507" pitchFamily="18" charset="2"/>
              </a:rPr>
              <a:t> is a foreign key from </a:t>
            </a:r>
            <a:r>
              <a:rPr lang="en-US" altLang="en-US" sz="2200" i="1" dirty="0">
                <a:latin typeface="Times New Roman" panose="02020603050405020304" pitchFamily="18" charset="0"/>
                <a:ea typeface="ＭＳ Ｐゴシック" panose="020B0600070205080204" pitchFamily="34" charset="-128"/>
                <a:cs typeface="Times New Roman" panose="02020603050405020304" pitchFamily="18" charset="0"/>
                <a:sym typeface="Symbol" panose="05050102010706020507" pitchFamily="18" charset="2"/>
              </a:rPr>
              <a:t>instructor</a:t>
            </a:r>
            <a:r>
              <a:rPr lang="en-US" altLang="en-US" sz="2200" dirty="0">
                <a:latin typeface="Times New Roman" panose="02020603050405020304" pitchFamily="18" charset="0"/>
                <a:ea typeface="ＭＳ Ｐゴシック" panose="020B0600070205080204" pitchFamily="34" charset="-128"/>
                <a:cs typeface="Times New Roman" panose="02020603050405020304" pitchFamily="18" charset="0"/>
                <a:sym typeface="Symbol" panose="05050102010706020507" pitchFamily="18" charset="2"/>
              </a:rPr>
              <a:t> referencing </a:t>
            </a:r>
            <a:r>
              <a:rPr lang="en-US" altLang="en-US" sz="2200" i="1" dirty="0">
                <a:latin typeface="Times New Roman" panose="02020603050405020304" pitchFamily="18" charset="0"/>
                <a:ea typeface="ＭＳ Ｐゴシック" panose="020B0600070205080204" pitchFamily="34" charset="-128"/>
                <a:cs typeface="Times New Roman" panose="02020603050405020304" pitchFamily="18" charset="0"/>
                <a:sym typeface="Symbol" panose="05050102010706020507" pitchFamily="18" charset="2"/>
              </a:rPr>
              <a:t>department</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3D966B5-7AAB-441C-B070-8F7AB7EB2670}"/>
              </a:ext>
            </a:extLst>
          </p:cNvPr>
          <p:cNvSpPr>
            <a:spLocks noGrp="1"/>
          </p:cNvSpPr>
          <p:nvPr>
            <p:ph type="dt" sz="half" idx="10"/>
          </p:nvPr>
        </p:nvSpPr>
        <p:spPr/>
        <p:txBody>
          <a:bodyPr/>
          <a:lstStyle/>
          <a:p>
            <a:pPr>
              <a:defRPr/>
            </a:pPr>
            <a:fld id="{4CC8FCCE-B90A-44E3-8D0A-E644AE75A729}" type="datetime1">
              <a:rPr lang="en-US" smtClean="0"/>
              <a:pPr>
                <a:defRPr/>
              </a:pPr>
              <a:t>2/18/2026</a:t>
            </a:fld>
            <a:endParaRPr lang="en-US" dirty="0"/>
          </a:p>
        </p:txBody>
      </p:sp>
      <p:sp>
        <p:nvSpPr>
          <p:cNvPr id="5" name="Slide Number Placeholder 4">
            <a:extLst>
              <a:ext uri="{FF2B5EF4-FFF2-40B4-BE49-F238E27FC236}">
                <a16:creationId xmlns:a16="http://schemas.microsoft.com/office/drawing/2014/main" id="{8A9AFB4B-B807-4EED-9A02-7EF043482B4C}"/>
              </a:ext>
            </a:extLst>
          </p:cNvPr>
          <p:cNvSpPr>
            <a:spLocks noGrp="1"/>
          </p:cNvSpPr>
          <p:nvPr>
            <p:ph type="sldNum" sz="quarter" idx="12"/>
          </p:nvPr>
        </p:nvSpPr>
        <p:spPr/>
        <p:txBody>
          <a:bodyPr/>
          <a:lstStyle/>
          <a:p>
            <a:pPr>
              <a:defRPr/>
            </a:pPr>
            <a:fld id="{147856E9-F47B-4B79-B9A6-62404873B010}" type="slidenum">
              <a:rPr lang="en-US" altLang="en-US" smtClean="0"/>
              <a:pPr>
                <a:defRPr/>
              </a:pPr>
              <a:t>29</a:t>
            </a:fld>
            <a:endParaRPr lang="en-US" altLang="en-US"/>
          </a:p>
        </p:txBody>
      </p:sp>
      <p:pic>
        <p:nvPicPr>
          <p:cNvPr id="7" name="Picture 5" descr="C:\Users\Mahesh Kumar Jha\Downloads\CMRIT NEW LOGO-01.png">
            <a:extLst>
              <a:ext uri="{FF2B5EF4-FFF2-40B4-BE49-F238E27FC236}">
                <a16:creationId xmlns:a16="http://schemas.microsoft.com/office/drawing/2014/main" id="{DF046D6C-4469-4EA7-9E55-9BDC1C9A772C}"/>
              </a:ext>
            </a:extLst>
          </p:cNvPr>
          <p:cNvPicPr>
            <a:picLocks noChangeAspect="1" noChangeArrowheads="1"/>
          </p:cNvPicPr>
          <p:nvPr/>
        </p:nvPicPr>
        <p:blipFill>
          <a:blip r:embed="rId2">
            <a:clrChange>
              <a:clrFrom>
                <a:srgbClr val="000000"/>
              </a:clrFrom>
              <a:clrTo>
                <a:srgbClr val="000000">
                  <a:alpha val="0"/>
                </a:srgbClr>
              </a:clrTo>
            </a:clrChange>
            <a:extLst>
              <a:ext uri="{28A0092B-C50C-407E-A947-70E740481C1C}">
                <a14:useLocalDpi xmlns:a14="http://schemas.microsoft.com/office/drawing/2010/main" val="0"/>
              </a:ext>
            </a:extLst>
          </a:blip>
          <a:srcRect l="10242" t="16174" r="4218"/>
          <a:stretch>
            <a:fillRect/>
          </a:stretch>
        </p:blipFill>
        <p:spPr bwMode="auto">
          <a:xfrm>
            <a:off x="639555" y="537152"/>
            <a:ext cx="1744663"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3">
            <a:extLst>
              <a:ext uri="{FF2B5EF4-FFF2-40B4-BE49-F238E27FC236}">
                <a16:creationId xmlns:a16="http://schemas.microsoft.com/office/drawing/2014/main" id="{01095D1D-30AC-4C57-BC5B-7B8D4F41D4AA}"/>
              </a:ext>
            </a:extLst>
          </p:cNvPr>
          <p:cNvSpPr txBox="1">
            <a:spLocks noChangeArrowheads="1"/>
          </p:cNvSpPr>
          <p:nvPr/>
        </p:nvSpPr>
        <p:spPr>
          <a:xfrm>
            <a:off x="356381" y="2601914"/>
            <a:ext cx="11479237" cy="324229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en-US" sz="2200" i="1" dirty="0">
                <a:solidFill>
                  <a:srgbClr val="FF0000"/>
                </a:solidFill>
                <a:latin typeface="Times New Roman" panose="02020603050405020304" pitchFamily="18" charset="0"/>
                <a:ea typeface="ＭＳ Ｐゴシック" panose="020B0600070205080204" pitchFamily="34" charset="-128"/>
                <a:cs typeface="Times New Roman" panose="02020603050405020304" pitchFamily="18" charset="0"/>
                <a:sym typeface="Symbol" panose="05050102010706020507" pitchFamily="18" charset="2"/>
              </a:rPr>
              <a:t>Super Key: </a:t>
            </a:r>
            <a:r>
              <a:rPr lang="en-US" altLang="en-US" sz="2200" dirty="0">
                <a:solidFill>
                  <a:srgbClr val="FF0000"/>
                </a:solidFill>
                <a:latin typeface="Times New Roman" panose="02020603050405020304" pitchFamily="18" charset="0"/>
                <a:ea typeface="ＭＳ Ｐゴシック" panose="020B0600070205080204" pitchFamily="34" charset="-128"/>
                <a:cs typeface="Times New Roman" panose="02020603050405020304" pitchFamily="18" charset="0"/>
                <a:sym typeface="Symbol" panose="05050102010706020507" pitchFamily="18" charset="2"/>
              </a:rPr>
              <a:t> </a:t>
            </a:r>
            <a:r>
              <a:rPr lang="en-US" altLang="en-US" sz="2200" dirty="0">
                <a:latin typeface="Times New Roman" panose="02020603050405020304" pitchFamily="18" charset="0"/>
                <a:ea typeface="ＭＳ Ｐゴシック" panose="020B0600070205080204" pitchFamily="34" charset="-128"/>
                <a:cs typeface="Times New Roman" panose="02020603050405020304" pitchFamily="18" charset="0"/>
                <a:sym typeface="Symbol" panose="05050102010706020507" pitchFamily="18" charset="2"/>
              </a:rPr>
              <a:t>One or more attributes used to identify the record from record set is called super key.</a:t>
            </a:r>
          </a:p>
          <a:p>
            <a:pPr marL="0" indent="0">
              <a:buNone/>
            </a:pPr>
            <a:endParaRPr lang="en-US" altLang="en-US" sz="2200" i="1" dirty="0">
              <a:solidFill>
                <a:srgbClr val="FF0000"/>
              </a:solidFill>
              <a:latin typeface="Times New Roman" panose="02020603050405020304" pitchFamily="18" charset="0"/>
              <a:ea typeface="ＭＳ Ｐゴシック" panose="020B0600070205080204" pitchFamily="34" charset="-128"/>
              <a:cs typeface="Times New Roman" panose="02020603050405020304" pitchFamily="18" charset="0"/>
              <a:sym typeface="Symbol" panose="05050102010706020507" pitchFamily="18" charset="2"/>
            </a:endParaRPr>
          </a:p>
          <a:p>
            <a:pPr marL="0" indent="0">
              <a:buNone/>
            </a:pPr>
            <a:r>
              <a:rPr lang="en-US" altLang="en-US" sz="2200" i="1" dirty="0">
                <a:solidFill>
                  <a:srgbClr val="FF0000"/>
                </a:solidFill>
                <a:latin typeface="Times New Roman" panose="02020603050405020304" pitchFamily="18" charset="0"/>
                <a:ea typeface="ＭＳ Ｐゴシック" panose="020B0600070205080204" pitchFamily="34" charset="-128"/>
                <a:cs typeface="Times New Roman" panose="02020603050405020304" pitchFamily="18" charset="0"/>
                <a:sym typeface="Symbol" panose="05050102010706020507" pitchFamily="18" charset="2"/>
              </a:rPr>
              <a:t>Candidate Key:</a:t>
            </a:r>
            <a:r>
              <a:rPr lang="en-US" altLang="en-US" sz="2200" dirty="0">
                <a:latin typeface="Times New Roman" panose="02020603050405020304" pitchFamily="18" charset="0"/>
                <a:ea typeface="ＭＳ Ｐゴシック" panose="020B0600070205080204" pitchFamily="34" charset="-128"/>
                <a:cs typeface="Times New Roman" panose="02020603050405020304" pitchFamily="18" charset="0"/>
                <a:sym typeface="Symbol" panose="05050102010706020507" pitchFamily="18" charset="2"/>
              </a:rPr>
              <a:t> Minimal sub-set of super key is called candidate key</a:t>
            </a:r>
          </a:p>
          <a:p>
            <a:pPr marL="0" indent="0">
              <a:buNone/>
            </a:pPr>
            <a:endParaRPr lang="en-US" altLang="en-US" sz="2200" dirty="0">
              <a:latin typeface="Times New Roman" panose="02020603050405020304" pitchFamily="18" charset="0"/>
              <a:ea typeface="ＭＳ Ｐゴシック" panose="020B0600070205080204" pitchFamily="34" charset="-128"/>
              <a:cs typeface="Times New Roman" panose="02020603050405020304" pitchFamily="18" charset="0"/>
              <a:sym typeface="Symbol" panose="05050102010706020507" pitchFamily="18" charset="2"/>
            </a:endParaRPr>
          </a:p>
          <a:p>
            <a:pPr marL="0" indent="0">
              <a:buNone/>
            </a:pPr>
            <a:r>
              <a:rPr lang="en-US" altLang="en-US" sz="2200" i="1" dirty="0">
                <a:solidFill>
                  <a:srgbClr val="FF0000"/>
                </a:solidFill>
                <a:latin typeface="Times New Roman" panose="02020603050405020304" pitchFamily="18" charset="0"/>
                <a:ea typeface="ＭＳ Ｐゴシック" panose="020B0600070205080204" pitchFamily="34" charset="-128"/>
                <a:cs typeface="Times New Roman" panose="02020603050405020304" pitchFamily="18" charset="0"/>
                <a:sym typeface="Symbol" panose="05050102010706020507" pitchFamily="18" charset="2"/>
              </a:rPr>
              <a:t>Primary Key: </a:t>
            </a:r>
            <a:r>
              <a:rPr lang="en-US" altLang="en-US" sz="2200" dirty="0">
                <a:latin typeface="Times New Roman" panose="02020603050405020304" pitchFamily="18" charset="0"/>
                <a:ea typeface="ＭＳ Ｐゴシック" panose="020B0600070205080204" pitchFamily="34" charset="-128"/>
                <a:cs typeface="Times New Roman" panose="02020603050405020304" pitchFamily="18" charset="0"/>
                <a:sym typeface="Symbol" panose="05050102010706020507" pitchFamily="18" charset="2"/>
              </a:rPr>
              <a:t>The Database Admin can assign any one of the candidate key as ‘Primary key’.</a:t>
            </a:r>
          </a:p>
          <a:p>
            <a:pPr marL="0" indent="0">
              <a:buNone/>
            </a:pPr>
            <a:endParaRPr lang="en-US" altLang="en-US" sz="2200" dirty="0">
              <a:latin typeface="Times New Roman" panose="02020603050405020304" pitchFamily="18" charset="0"/>
              <a:ea typeface="ＭＳ Ｐゴシック" panose="020B0600070205080204" pitchFamily="34" charset="-128"/>
              <a:cs typeface="Times New Roman" panose="02020603050405020304" pitchFamily="18" charset="0"/>
              <a:sym typeface="Symbol" panose="05050102010706020507" pitchFamily="18" charset="2"/>
            </a:endParaRPr>
          </a:p>
          <a:p>
            <a:pPr marL="0" indent="0">
              <a:buNone/>
            </a:pPr>
            <a:r>
              <a:rPr lang="en-US" altLang="en-US" sz="2200" i="1" dirty="0">
                <a:solidFill>
                  <a:srgbClr val="FF0000"/>
                </a:solidFill>
                <a:latin typeface="Times New Roman" panose="02020603050405020304" pitchFamily="18" charset="0"/>
                <a:ea typeface="ＭＳ Ｐゴシック" panose="020B0600070205080204" pitchFamily="34" charset="-128"/>
                <a:cs typeface="Times New Roman" panose="02020603050405020304" pitchFamily="18" charset="0"/>
                <a:sym typeface="Symbol" panose="05050102010706020507" pitchFamily="18" charset="2"/>
              </a:rPr>
              <a:t>Foreign key:</a:t>
            </a:r>
            <a:r>
              <a:rPr lang="en-US" altLang="en-US" sz="2200" i="1" dirty="0">
                <a:latin typeface="Times New Roman" panose="02020603050405020304" pitchFamily="18" charset="0"/>
                <a:ea typeface="ＭＳ Ｐゴシック" panose="020B0600070205080204" pitchFamily="34" charset="-128"/>
                <a:cs typeface="Times New Roman" panose="02020603050405020304" pitchFamily="18" charset="0"/>
                <a:sym typeface="Symbol" panose="05050102010706020507" pitchFamily="18" charset="2"/>
              </a:rPr>
              <a:t> </a:t>
            </a:r>
            <a:r>
              <a:rPr lang="en-US" altLang="en-US" sz="2200" dirty="0">
                <a:latin typeface="Times New Roman" panose="02020603050405020304" pitchFamily="18" charset="0"/>
                <a:ea typeface="ＭＳ Ｐゴシック" panose="020B0600070205080204" pitchFamily="34" charset="-128"/>
                <a:cs typeface="Times New Roman" panose="02020603050405020304" pitchFamily="18" charset="0"/>
                <a:sym typeface="Symbol" panose="05050102010706020507" pitchFamily="18" charset="2"/>
              </a:rPr>
              <a:t>The value in one relation must appear in another relation.</a:t>
            </a:r>
            <a:endParaRPr lang="en-US" altLang="en-US" sz="2200" i="1" dirty="0">
              <a:solidFill>
                <a:srgbClr val="FF0000"/>
              </a:solidFill>
              <a:latin typeface="Times New Roman" panose="02020603050405020304" pitchFamily="18" charset="0"/>
              <a:ea typeface="ＭＳ Ｐゴシック" panose="020B0600070205080204" pitchFamily="34" charset="-128"/>
              <a:cs typeface="Times New Roman" panose="02020603050405020304" pitchFamily="18" charset="0"/>
              <a:sym typeface="Symbol" panose="05050102010706020507" pitchFamily="18" charset="2"/>
            </a:endParaRPr>
          </a:p>
        </p:txBody>
      </p:sp>
    </p:spTree>
    <p:extLst>
      <p:ext uri="{BB962C8B-B14F-4D97-AF65-F5344CB8AC3E}">
        <p14:creationId xmlns:p14="http://schemas.microsoft.com/office/powerpoint/2010/main" val="33454754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Slide Number Placeholder 5">
            <a:extLst>
              <a:ext uri="{FF2B5EF4-FFF2-40B4-BE49-F238E27FC236}">
                <a16:creationId xmlns:a16="http://schemas.microsoft.com/office/drawing/2014/main" id="{24E8F0FC-50CC-4A8E-904C-5628D207A49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18" charset="2"/>
              <a:buChar char=""/>
              <a:defRPr sz="3200">
                <a:solidFill>
                  <a:srgbClr val="404040"/>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SzTx/>
              <a:buFontTx/>
              <a:buNone/>
            </a:pPr>
            <a:fld id="{60BED17A-3C5E-4AE3-BE34-394BBB885756}" type="slidenum">
              <a:rPr lang="en-IN" altLang="en-US" sz="2800">
                <a:solidFill>
                  <a:schemeClr val="bg1"/>
                </a:solidFill>
                <a:latin typeface="Calibri" panose="020F0502020204030204" pitchFamily="34" charset="0"/>
              </a:rPr>
              <a:pPr>
                <a:spcBef>
                  <a:spcPct val="0"/>
                </a:spcBef>
                <a:buClrTx/>
                <a:buSzTx/>
                <a:buFontTx/>
                <a:buNone/>
              </a:pPr>
              <a:t>3</a:t>
            </a:fld>
            <a:endParaRPr lang="en-IN" altLang="en-US" sz="2800">
              <a:solidFill>
                <a:schemeClr val="bg1"/>
              </a:solidFill>
              <a:latin typeface="Calibri" panose="020F0502020204030204" pitchFamily="34" charset="0"/>
            </a:endParaRPr>
          </a:p>
        </p:txBody>
      </p:sp>
      <p:pic>
        <p:nvPicPr>
          <p:cNvPr id="19461" name="Picture 5" descr="C:\Users\Mahesh Kumar Jha\Downloads\CMRIT NEW LOGO-01.png">
            <a:extLst>
              <a:ext uri="{FF2B5EF4-FFF2-40B4-BE49-F238E27FC236}">
                <a16:creationId xmlns:a16="http://schemas.microsoft.com/office/drawing/2014/main" id="{D83A1FBE-C7BC-4B12-9441-D06E482B60DF}"/>
              </a:ext>
            </a:extLst>
          </p:cNvPr>
          <p:cNvPicPr>
            <a:picLocks noChangeAspect="1" noChangeArrowheads="1"/>
          </p:cNvPicPr>
          <p:nvPr/>
        </p:nvPicPr>
        <p:blipFill>
          <a:blip r:embed="rId2">
            <a:clrChange>
              <a:clrFrom>
                <a:srgbClr val="000000"/>
              </a:clrFrom>
              <a:clrTo>
                <a:srgbClr val="000000">
                  <a:alpha val="0"/>
                </a:srgbClr>
              </a:clrTo>
            </a:clrChange>
            <a:extLst>
              <a:ext uri="{28A0092B-C50C-407E-A947-70E740481C1C}">
                <a14:useLocalDpi xmlns:a14="http://schemas.microsoft.com/office/drawing/2010/main" val="0"/>
              </a:ext>
            </a:extLst>
          </a:blip>
          <a:srcRect l="10242" t="16174" r="4218"/>
          <a:stretch>
            <a:fillRect/>
          </a:stretch>
        </p:blipFill>
        <p:spPr bwMode="auto">
          <a:xfrm>
            <a:off x="530225" y="606425"/>
            <a:ext cx="1744663"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3DFB7118-87EA-4A94-B0DF-8A5A0E402523}"/>
              </a:ext>
            </a:extLst>
          </p:cNvPr>
          <p:cNvSpPr txBox="1"/>
          <p:nvPr/>
        </p:nvSpPr>
        <p:spPr>
          <a:xfrm>
            <a:off x="530225" y="2910915"/>
            <a:ext cx="9608386" cy="1569660"/>
          </a:xfrm>
          <a:prstGeom prst="rect">
            <a:avLst/>
          </a:prstGeom>
          <a:noFill/>
        </p:spPr>
        <p:txBody>
          <a:bodyPr wrap="square">
            <a:spAutoFit/>
          </a:bodyPr>
          <a:lstStyle/>
          <a:p>
            <a:pPr algn="just">
              <a:buFont typeface="Wingdings" panose="05000000000000000000" pitchFamily="2" charset="2"/>
              <a:buChar char="§"/>
            </a:pPr>
            <a:r>
              <a:rPr lang="en-US" altLang="en-US" sz="2400" b="1" dirty="0">
                <a:latin typeface="Times New Roman" panose="02020603050405020304" pitchFamily="18" charset="0"/>
                <a:cs typeface="Times New Roman" panose="02020603050405020304" pitchFamily="18" charset="0"/>
              </a:rPr>
              <a:t>SQL: Data definition and data types, specifying constraints in SQL</a:t>
            </a:r>
          </a:p>
          <a:p>
            <a:pPr algn="just">
              <a:buFont typeface="Wingdings" panose="05000000000000000000" pitchFamily="2" charset="2"/>
              <a:buChar char="§"/>
            </a:pPr>
            <a:r>
              <a:rPr lang="en-US" altLang="en-US" sz="2400" b="1" dirty="0">
                <a:latin typeface="Times New Roman" panose="02020603050405020304" pitchFamily="18" charset="0"/>
                <a:cs typeface="Times New Roman" panose="02020603050405020304" pitchFamily="18" charset="0"/>
              </a:rPr>
              <a:t>Retrieval queries in SQL</a:t>
            </a:r>
          </a:p>
          <a:p>
            <a:pPr algn="just">
              <a:buFont typeface="Wingdings" panose="05000000000000000000" pitchFamily="2" charset="2"/>
              <a:buChar char="§"/>
            </a:pPr>
            <a:r>
              <a:rPr lang="en-US" altLang="en-US" sz="2400" b="1" dirty="0">
                <a:latin typeface="Times New Roman" panose="02020603050405020304" pitchFamily="18" charset="0"/>
                <a:cs typeface="Times New Roman" panose="02020603050405020304" pitchFamily="18" charset="0"/>
              </a:rPr>
              <a:t>Insert, Delete, and update statement in SQL</a:t>
            </a:r>
          </a:p>
          <a:p>
            <a:pPr algn="just">
              <a:buFont typeface="Wingdings" panose="05000000000000000000" pitchFamily="2" charset="2"/>
              <a:buChar char="§"/>
            </a:pPr>
            <a:r>
              <a:rPr lang="en-US" altLang="en-US" sz="2400" b="1" dirty="0">
                <a:latin typeface="Times New Roman" panose="02020603050405020304" pitchFamily="18" charset="0"/>
                <a:cs typeface="Times New Roman" panose="02020603050405020304" pitchFamily="18" charset="0"/>
              </a:rPr>
              <a:t>Additional features of SQL</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3E2A7DA-B338-49C7-9B90-55DB37CE78AD}"/>
              </a:ext>
            </a:extLst>
          </p:cNvPr>
          <p:cNvSpPr>
            <a:spLocks noGrp="1"/>
          </p:cNvSpPr>
          <p:nvPr>
            <p:ph type="dt" sz="half" idx="10"/>
          </p:nvPr>
        </p:nvSpPr>
        <p:spPr/>
        <p:txBody>
          <a:bodyPr/>
          <a:lstStyle/>
          <a:p>
            <a:pPr>
              <a:defRPr/>
            </a:pPr>
            <a:fld id="{4CC8FCCE-B90A-44E3-8D0A-E644AE75A729}" type="datetime1">
              <a:rPr lang="en-US" smtClean="0"/>
              <a:pPr>
                <a:defRPr/>
              </a:pPr>
              <a:t>2/18/2026</a:t>
            </a:fld>
            <a:endParaRPr lang="en-US" dirty="0"/>
          </a:p>
        </p:txBody>
      </p:sp>
      <p:sp>
        <p:nvSpPr>
          <p:cNvPr id="5" name="Slide Number Placeholder 4">
            <a:extLst>
              <a:ext uri="{FF2B5EF4-FFF2-40B4-BE49-F238E27FC236}">
                <a16:creationId xmlns:a16="http://schemas.microsoft.com/office/drawing/2014/main" id="{DDFFF394-47FC-4DE5-9ADB-838C821E9125}"/>
              </a:ext>
            </a:extLst>
          </p:cNvPr>
          <p:cNvSpPr>
            <a:spLocks noGrp="1"/>
          </p:cNvSpPr>
          <p:nvPr>
            <p:ph type="sldNum" sz="quarter" idx="12"/>
          </p:nvPr>
        </p:nvSpPr>
        <p:spPr/>
        <p:txBody>
          <a:bodyPr/>
          <a:lstStyle/>
          <a:p>
            <a:pPr>
              <a:defRPr/>
            </a:pPr>
            <a:fld id="{147856E9-F47B-4B79-B9A6-62404873B010}" type="slidenum">
              <a:rPr lang="en-US" altLang="en-US" smtClean="0"/>
              <a:pPr>
                <a:defRPr/>
              </a:pPr>
              <a:t>30</a:t>
            </a:fld>
            <a:endParaRPr lang="en-US" altLang="en-US"/>
          </a:p>
        </p:txBody>
      </p:sp>
      <p:pic>
        <p:nvPicPr>
          <p:cNvPr id="8" name="Picture 5" descr="C:\Users\Mahesh Kumar Jha\Downloads\CMRIT NEW LOGO-01.png">
            <a:extLst>
              <a:ext uri="{FF2B5EF4-FFF2-40B4-BE49-F238E27FC236}">
                <a16:creationId xmlns:a16="http://schemas.microsoft.com/office/drawing/2014/main" id="{2E2FEC18-A5D9-4374-824A-7A6AE5627C6F}"/>
              </a:ext>
            </a:extLst>
          </p:cNvPr>
          <p:cNvPicPr>
            <a:picLocks noChangeAspect="1" noChangeArrowheads="1"/>
          </p:cNvPicPr>
          <p:nvPr/>
        </p:nvPicPr>
        <p:blipFill>
          <a:blip r:embed="rId2">
            <a:clrChange>
              <a:clrFrom>
                <a:srgbClr val="000000"/>
              </a:clrFrom>
              <a:clrTo>
                <a:srgbClr val="000000">
                  <a:alpha val="0"/>
                </a:srgbClr>
              </a:clrTo>
            </a:clrChange>
            <a:extLst>
              <a:ext uri="{28A0092B-C50C-407E-A947-70E740481C1C}">
                <a14:useLocalDpi xmlns:a14="http://schemas.microsoft.com/office/drawing/2010/main" val="0"/>
              </a:ext>
            </a:extLst>
          </a:blip>
          <a:srcRect l="10242" t="16174" r="4218"/>
          <a:stretch>
            <a:fillRect/>
          </a:stretch>
        </p:blipFill>
        <p:spPr bwMode="auto">
          <a:xfrm>
            <a:off x="639555" y="537152"/>
            <a:ext cx="1744663"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a:extLst>
              <a:ext uri="{FF2B5EF4-FFF2-40B4-BE49-F238E27FC236}">
                <a16:creationId xmlns:a16="http://schemas.microsoft.com/office/drawing/2014/main" id="{73CB0C67-57CF-409C-9C23-64CE79903E37}"/>
              </a:ext>
            </a:extLst>
          </p:cNvPr>
          <p:cNvSpPr txBox="1">
            <a:spLocks noChangeArrowheads="1"/>
          </p:cNvSpPr>
          <p:nvPr/>
        </p:nvSpPr>
        <p:spPr>
          <a:xfrm>
            <a:off x="2612493" y="16622"/>
            <a:ext cx="5970075" cy="55730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2400" b="1" dirty="0">
                <a:latin typeface="Times New Roman" panose="02020603050405020304" pitchFamily="18" charset="0"/>
                <a:cs typeface="Times New Roman" panose="02020603050405020304" pitchFamily="18" charset="0"/>
              </a:rPr>
              <a:t>Schema Diagram for University Database</a:t>
            </a:r>
          </a:p>
        </p:txBody>
      </p:sp>
      <p:pic>
        <p:nvPicPr>
          <p:cNvPr id="9" name="Picture 8">
            <a:extLst>
              <a:ext uri="{FF2B5EF4-FFF2-40B4-BE49-F238E27FC236}">
                <a16:creationId xmlns:a16="http://schemas.microsoft.com/office/drawing/2014/main" id="{96F6ABEE-4172-4676-BB7F-696EC4CEAB9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8758" y="417095"/>
            <a:ext cx="11652450" cy="6282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499590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D4A9B-4637-4038-A6CD-4631B00F8829}"/>
              </a:ext>
            </a:extLst>
          </p:cNvPr>
          <p:cNvSpPr>
            <a:spLocks noGrp="1"/>
          </p:cNvSpPr>
          <p:nvPr>
            <p:ph type="title"/>
          </p:nvPr>
        </p:nvSpPr>
        <p:spPr>
          <a:xfrm>
            <a:off x="2168336" y="1393551"/>
            <a:ext cx="8183752" cy="548399"/>
          </a:xfrm>
        </p:spPr>
        <p:txBody>
          <a:bodyPr/>
          <a:lstStyle/>
          <a:p>
            <a:r>
              <a:rPr lang="en-US" sz="2400" dirty="0"/>
              <a:t>Entity Integrity, Referential Integrity, and Foreign Keys</a:t>
            </a:r>
            <a:endParaRPr lang="en-IN" sz="2400" dirty="0"/>
          </a:p>
        </p:txBody>
      </p:sp>
      <p:sp>
        <p:nvSpPr>
          <p:cNvPr id="3" name="Content Placeholder 2">
            <a:extLst>
              <a:ext uri="{FF2B5EF4-FFF2-40B4-BE49-F238E27FC236}">
                <a16:creationId xmlns:a16="http://schemas.microsoft.com/office/drawing/2014/main" id="{0455E3F3-0191-4B5C-8396-ACF33B397007}"/>
              </a:ext>
            </a:extLst>
          </p:cNvPr>
          <p:cNvSpPr>
            <a:spLocks noGrp="1"/>
          </p:cNvSpPr>
          <p:nvPr>
            <p:ph idx="1"/>
          </p:nvPr>
        </p:nvSpPr>
        <p:spPr>
          <a:xfrm>
            <a:off x="150126" y="2271876"/>
            <a:ext cx="11846256" cy="4586124"/>
          </a:xfrm>
        </p:spPr>
        <p:txBody>
          <a:bodyPr/>
          <a:lstStyle/>
          <a:p>
            <a:r>
              <a:rPr lang="en-US" sz="2800" dirty="0">
                <a:latin typeface="Times New Roman" panose="02020603050405020304" pitchFamily="18" charset="0"/>
                <a:cs typeface="Times New Roman" panose="02020603050405020304" pitchFamily="18" charset="0"/>
              </a:rPr>
              <a:t>The </a:t>
            </a:r>
            <a:r>
              <a:rPr lang="en-US" sz="2800" b="1" dirty="0">
                <a:latin typeface="Times New Roman" panose="02020603050405020304" pitchFamily="18" charset="0"/>
                <a:cs typeface="Times New Roman" panose="02020603050405020304" pitchFamily="18" charset="0"/>
              </a:rPr>
              <a:t>entity integrity constraint</a:t>
            </a:r>
            <a:r>
              <a:rPr lang="en-US" sz="2800" dirty="0">
                <a:latin typeface="Times New Roman" panose="02020603050405020304" pitchFamily="18" charset="0"/>
                <a:cs typeface="Times New Roman" panose="02020603050405020304" pitchFamily="18" charset="0"/>
              </a:rPr>
              <a:t> states that no primary key value can be NULL.</a:t>
            </a:r>
          </a:p>
          <a:p>
            <a:r>
              <a:rPr lang="en-US" sz="2800" dirty="0">
                <a:latin typeface="Times New Roman" panose="02020603050405020304" pitchFamily="18" charset="0"/>
                <a:cs typeface="Times New Roman" panose="02020603050405020304" pitchFamily="18" charset="0"/>
              </a:rPr>
              <a:t>This is because the primary key value is used to identify individual tuples  in a relation. </a:t>
            </a:r>
          </a:p>
          <a:p>
            <a:r>
              <a:rPr lang="en-US" sz="2800" dirty="0">
                <a:latin typeface="Times New Roman" panose="02020603050405020304" pitchFamily="18" charset="0"/>
                <a:cs typeface="Times New Roman" panose="02020603050405020304" pitchFamily="18" charset="0"/>
              </a:rPr>
              <a:t>Having NULL values for the primary key implies that we cannot identify some tuples. 	</a:t>
            </a:r>
          </a:p>
          <a:p>
            <a:r>
              <a:rPr lang="en-US" sz="2800" dirty="0">
                <a:latin typeface="Times New Roman" panose="02020603050405020304" pitchFamily="18" charset="0"/>
                <a:cs typeface="Times New Roman" panose="02020603050405020304" pitchFamily="18" charset="0"/>
              </a:rPr>
              <a:t>Key constraints and entity integrity constraints are specified on individual relations.</a:t>
            </a:r>
          </a:p>
          <a:p>
            <a:r>
              <a:rPr lang="en-US" sz="2800" dirty="0">
                <a:latin typeface="Times New Roman" panose="02020603050405020304" pitchFamily="18" charset="0"/>
                <a:cs typeface="Times New Roman" panose="02020603050405020304" pitchFamily="18" charset="0"/>
              </a:rPr>
              <a:t>The referential integrity constraint is specified between two relations and is used to maintain the consistency  among tuples in the two relations. </a:t>
            </a:r>
            <a:endParaRPr lang="en-IN" sz="2800" dirty="0">
              <a:latin typeface="Times New Roman" panose="02020603050405020304" pitchFamily="18" charset="0"/>
              <a:cs typeface="Times New Roman" panose="02020603050405020304" pitchFamily="18" charset="0"/>
            </a:endParaRPr>
          </a:p>
        </p:txBody>
      </p:sp>
      <p:sp>
        <p:nvSpPr>
          <p:cNvPr id="4" name="Date Placeholder 3">
            <a:extLst>
              <a:ext uri="{FF2B5EF4-FFF2-40B4-BE49-F238E27FC236}">
                <a16:creationId xmlns:a16="http://schemas.microsoft.com/office/drawing/2014/main" id="{9AD7C6C0-710B-459B-AAA3-2DBFA90285E4}"/>
              </a:ext>
            </a:extLst>
          </p:cNvPr>
          <p:cNvSpPr>
            <a:spLocks noGrp="1"/>
          </p:cNvSpPr>
          <p:nvPr>
            <p:ph type="dt" sz="half" idx="10"/>
          </p:nvPr>
        </p:nvSpPr>
        <p:spPr/>
        <p:txBody>
          <a:bodyPr/>
          <a:lstStyle/>
          <a:p>
            <a:pPr>
              <a:defRPr/>
            </a:pPr>
            <a:fld id="{4CC8FCCE-B90A-44E3-8D0A-E644AE75A729}" type="datetime1">
              <a:rPr lang="en-US" smtClean="0"/>
              <a:pPr>
                <a:defRPr/>
              </a:pPr>
              <a:t>2/18/2026</a:t>
            </a:fld>
            <a:endParaRPr lang="en-US" dirty="0"/>
          </a:p>
        </p:txBody>
      </p:sp>
      <p:sp>
        <p:nvSpPr>
          <p:cNvPr id="5" name="Slide Number Placeholder 4">
            <a:extLst>
              <a:ext uri="{FF2B5EF4-FFF2-40B4-BE49-F238E27FC236}">
                <a16:creationId xmlns:a16="http://schemas.microsoft.com/office/drawing/2014/main" id="{D2EA73FE-3654-4F36-8762-79DE95B506F4}"/>
              </a:ext>
            </a:extLst>
          </p:cNvPr>
          <p:cNvSpPr>
            <a:spLocks noGrp="1"/>
          </p:cNvSpPr>
          <p:nvPr>
            <p:ph type="sldNum" sz="quarter" idx="12"/>
          </p:nvPr>
        </p:nvSpPr>
        <p:spPr/>
        <p:txBody>
          <a:bodyPr/>
          <a:lstStyle/>
          <a:p>
            <a:pPr>
              <a:defRPr/>
            </a:pPr>
            <a:fld id="{147856E9-F47B-4B79-B9A6-62404873B010}" type="slidenum">
              <a:rPr lang="en-US" altLang="en-US" smtClean="0"/>
              <a:pPr>
                <a:defRPr/>
              </a:pPr>
              <a:t>31</a:t>
            </a:fld>
            <a:endParaRPr lang="en-US" altLang="en-US"/>
          </a:p>
        </p:txBody>
      </p:sp>
      <p:pic>
        <p:nvPicPr>
          <p:cNvPr id="6" name="Picture 5" descr="C:\Users\Mahesh Kumar Jha\Downloads\CMRIT NEW LOGO-01.png">
            <a:extLst>
              <a:ext uri="{FF2B5EF4-FFF2-40B4-BE49-F238E27FC236}">
                <a16:creationId xmlns:a16="http://schemas.microsoft.com/office/drawing/2014/main" id="{8863D789-0B48-4D62-8AD3-2E1C6BD6AB9D}"/>
              </a:ext>
            </a:extLst>
          </p:cNvPr>
          <p:cNvPicPr>
            <a:picLocks noChangeAspect="1" noChangeArrowheads="1"/>
          </p:cNvPicPr>
          <p:nvPr/>
        </p:nvPicPr>
        <p:blipFill>
          <a:blip r:embed="rId2">
            <a:clrChange>
              <a:clrFrom>
                <a:srgbClr val="000000"/>
              </a:clrFrom>
              <a:clrTo>
                <a:srgbClr val="000000">
                  <a:alpha val="0"/>
                </a:srgbClr>
              </a:clrTo>
            </a:clrChange>
            <a:extLst>
              <a:ext uri="{28A0092B-C50C-407E-A947-70E740481C1C}">
                <a14:useLocalDpi xmlns:a14="http://schemas.microsoft.com/office/drawing/2010/main" val="0"/>
              </a:ext>
            </a:extLst>
          </a:blip>
          <a:srcRect l="10242" t="16174" r="4218"/>
          <a:stretch>
            <a:fillRect/>
          </a:stretch>
        </p:blipFill>
        <p:spPr bwMode="auto">
          <a:xfrm>
            <a:off x="530225" y="606425"/>
            <a:ext cx="1744663"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330345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3701E16-03A2-4E8A-960A-CF2A0338CD20}"/>
              </a:ext>
            </a:extLst>
          </p:cNvPr>
          <p:cNvSpPr>
            <a:spLocks noGrp="1"/>
          </p:cNvSpPr>
          <p:nvPr>
            <p:ph type="dt" sz="half" idx="10"/>
          </p:nvPr>
        </p:nvSpPr>
        <p:spPr/>
        <p:txBody>
          <a:bodyPr/>
          <a:lstStyle/>
          <a:p>
            <a:pPr>
              <a:defRPr/>
            </a:pPr>
            <a:fld id="{4CC8FCCE-B90A-44E3-8D0A-E644AE75A729}" type="datetime1">
              <a:rPr lang="en-US" smtClean="0"/>
              <a:pPr>
                <a:defRPr/>
              </a:pPr>
              <a:t>2/18/2026</a:t>
            </a:fld>
            <a:endParaRPr lang="en-US" dirty="0"/>
          </a:p>
        </p:txBody>
      </p:sp>
      <p:sp>
        <p:nvSpPr>
          <p:cNvPr id="5" name="Slide Number Placeholder 4">
            <a:extLst>
              <a:ext uri="{FF2B5EF4-FFF2-40B4-BE49-F238E27FC236}">
                <a16:creationId xmlns:a16="http://schemas.microsoft.com/office/drawing/2014/main" id="{D1C40C32-19AD-4E3B-80F9-2CA95A236DD2}"/>
              </a:ext>
            </a:extLst>
          </p:cNvPr>
          <p:cNvSpPr>
            <a:spLocks noGrp="1"/>
          </p:cNvSpPr>
          <p:nvPr>
            <p:ph type="sldNum" sz="quarter" idx="12"/>
          </p:nvPr>
        </p:nvSpPr>
        <p:spPr/>
        <p:txBody>
          <a:bodyPr/>
          <a:lstStyle/>
          <a:p>
            <a:pPr>
              <a:defRPr/>
            </a:pPr>
            <a:fld id="{147856E9-F47B-4B79-B9A6-62404873B010}" type="slidenum">
              <a:rPr lang="en-US" altLang="en-US" smtClean="0"/>
              <a:pPr>
                <a:defRPr/>
              </a:pPr>
              <a:t>32</a:t>
            </a:fld>
            <a:endParaRPr lang="en-US" altLang="en-US"/>
          </a:p>
        </p:txBody>
      </p:sp>
      <p:pic>
        <p:nvPicPr>
          <p:cNvPr id="8" name="Picture 5" descr="C:\Users\Mahesh Kumar Jha\Downloads\CMRIT NEW LOGO-01.png">
            <a:extLst>
              <a:ext uri="{FF2B5EF4-FFF2-40B4-BE49-F238E27FC236}">
                <a16:creationId xmlns:a16="http://schemas.microsoft.com/office/drawing/2014/main" id="{DC3F42F8-F3EB-46CF-AA5D-910F19E427D9}"/>
              </a:ext>
            </a:extLst>
          </p:cNvPr>
          <p:cNvPicPr>
            <a:picLocks noChangeAspect="1" noChangeArrowheads="1"/>
          </p:cNvPicPr>
          <p:nvPr/>
        </p:nvPicPr>
        <p:blipFill>
          <a:blip r:embed="rId2">
            <a:clrChange>
              <a:clrFrom>
                <a:srgbClr val="000000"/>
              </a:clrFrom>
              <a:clrTo>
                <a:srgbClr val="000000">
                  <a:alpha val="0"/>
                </a:srgbClr>
              </a:clrTo>
            </a:clrChange>
            <a:extLst>
              <a:ext uri="{28A0092B-C50C-407E-A947-70E740481C1C}">
                <a14:useLocalDpi xmlns:a14="http://schemas.microsoft.com/office/drawing/2010/main" val="0"/>
              </a:ext>
            </a:extLst>
          </a:blip>
          <a:srcRect l="10242" t="16174" r="4218"/>
          <a:stretch>
            <a:fillRect/>
          </a:stretch>
        </p:blipFill>
        <p:spPr bwMode="auto">
          <a:xfrm>
            <a:off x="639555" y="537152"/>
            <a:ext cx="1744663"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ACFBA53F-CC64-44D4-B15E-9B1880873A03}"/>
              </a:ext>
            </a:extLst>
          </p:cNvPr>
          <p:cNvSpPr txBox="1"/>
          <p:nvPr/>
        </p:nvSpPr>
        <p:spPr>
          <a:xfrm>
            <a:off x="3629312" y="1374806"/>
            <a:ext cx="5477682" cy="769441"/>
          </a:xfrm>
          <a:prstGeom prst="rect">
            <a:avLst/>
          </a:prstGeom>
          <a:noFill/>
        </p:spPr>
        <p:txBody>
          <a:bodyPr wrap="square">
            <a:spAutoFit/>
          </a:bodyPr>
          <a:lstStyle/>
          <a:p>
            <a:pPr algn="l"/>
            <a:r>
              <a:rPr lang="en-IN" sz="2200" b="1" i="0" u="none" strike="noStrike" baseline="0" dirty="0">
                <a:latin typeface="Times New Roman" panose="02020603050405020304" pitchFamily="18" charset="0"/>
                <a:cs typeface="Times New Roman" panose="02020603050405020304" pitchFamily="18" charset="0"/>
              </a:rPr>
              <a:t>Update Operations, Transactions, </a:t>
            </a:r>
            <a:r>
              <a:rPr lang="en-US" sz="2200" b="1" i="0" u="none" strike="noStrike" baseline="0" dirty="0">
                <a:latin typeface="Times New Roman" panose="02020603050405020304" pitchFamily="18" charset="0"/>
                <a:cs typeface="Times New Roman" panose="02020603050405020304" pitchFamily="18" charset="0"/>
              </a:rPr>
              <a:t>and </a:t>
            </a:r>
          </a:p>
          <a:p>
            <a:pPr algn="l"/>
            <a:r>
              <a:rPr lang="en-US" sz="2200" b="1" i="0" u="none" strike="noStrike" baseline="0" dirty="0">
                <a:latin typeface="Times New Roman" panose="02020603050405020304" pitchFamily="18" charset="0"/>
                <a:cs typeface="Times New Roman" panose="02020603050405020304" pitchFamily="18" charset="0"/>
              </a:rPr>
              <a:t>Dealing with Constraint Violations</a:t>
            </a:r>
            <a:endParaRPr lang="en-IN" sz="2200"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3521A345-3A1E-4569-9C07-9B345D7045A0}"/>
              </a:ext>
            </a:extLst>
          </p:cNvPr>
          <p:cNvSpPr txBox="1"/>
          <p:nvPr/>
        </p:nvSpPr>
        <p:spPr>
          <a:xfrm>
            <a:off x="173150" y="2282808"/>
            <a:ext cx="11589025" cy="4154984"/>
          </a:xfrm>
          <a:prstGeom prst="rect">
            <a:avLst/>
          </a:prstGeom>
          <a:noFill/>
        </p:spPr>
        <p:txBody>
          <a:bodyPr wrap="square">
            <a:spAutoFit/>
          </a:bodyPr>
          <a:lstStyle/>
          <a:p>
            <a:pPr algn="l"/>
            <a:r>
              <a:rPr lang="en-US" sz="2400" b="0" i="0" u="none" strike="noStrike" baseline="0" dirty="0">
                <a:latin typeface="Times New Roman" panose="02020603050405020304" pitchFamily="18" charset="0"/>
                <a:cs typeface="Times New Roman" panose="02020603050405020304" pitchFamily="18" charset="0"/>
              </a:rPr>
              <a:t>The </a:t>
            </a:r>
            <a:r>
              <a:rPr lang="en-US" sz="2400" b="1" i="0" u="none" strike="noStrike" baseline="0" dirty="0">
                <a:latin typeface="Times New Roman" panose="02020603050405020304" pitchFamily="18" charset="0"/>
                <a:cs typeface="Times New Roman" panose="02020603050405020304" pitchFamily="18" charset="0"/>
              </a:rPr>
              <a:t>Insert </a:t>
            </a:r>
            <a:r>
              <a:rPr lang="en-US" sz="2400" b="0" i="0" u="none" strike="noStrike" baseline="0" dirty="0">
                <a:latin typeface="Times New Roman" panose="02020603050405020304" pitchFamily="18" charset="0"/>
                <a:cs typeface="Times New Roman" panose="02020603050405020304" pitchFamily="18" charset="0"/>
              </a:rPr>
              <a:t>operation provides a list of attribute values for a new tuple </a:t>
            </a:r>
            <a:r>
              <a:rPr lang="en-US" sz="2400" b="0" i="1" u="none" strike="noStrike" baseline="0" dirty="0">
                <a:latin typeface="Times New Roman" panose="02020603050405020304" pitchFamily="18" charset="0"/>
                <a:cs typeface="Times New Roman" panose="02020603050405020304" pitchFamily="18" charset="0"/>
              </a:rPr>
              <a:t>t </a:t>
            </a:r>
            <a:r>
              <a:rPr lang="en-US" sz="2400" b="0" i="0" u="none" strike="noStrike" baseline="0" dirty="0">
                <a:latin typeface="Times New Roman" panose="02020603050405020304" pitchFamily="18" charset="0"/>
                <a:cs typeface="Times New Roman" panose="02020603050405020304" pitchFamily="18" charset="0"/>
              </a:rPr>
              <a:t>that is to be inserted into a relation </a:t>
            </a:r>
            <a:r>
              <a:rPr lang="en-US" sz="2400" b="0" i="1" u="none" strike="noStrike" baseline="0" dirty="0">
                <a:latin typeface="Times New Roman" panose="02020603050405020304" pitchFamily="18" charset="0"/>
                <a:cs typeface="Times New Roman" panose="02020603050405020304" pitchFamily="18" charset="0"/>
              </a:rPr>
              <a:t>R</a:t>
            </a:r>
            <a:r>
              <a:rPr lang="en-US" sz="2400" b="0" i="0" u="none" strike="noStrike" baseline="0" dirty="0">
                <a:latin typeface="Times New Roman" panose="02020603050405020304" pitchFamily="18" charset="0"/>
                <a:cs typeface="Times New Roman" panose="02020603050405020304" pitchFamily="18" charset="0"/>
              </a:rPr>
              <a:t>.</a:t>
            </a:r>
          </a:p>
          <a:p>
            <a:pPr algn="l"/>
            <a:endParaRPr lang="en-US" sz="2400" dirty="0">
              <a:latin typeface="Times New Roman" panose="02020603050405020304" pitchFamily="18" charset="0"/>
              <a:cs typeface="Times New Roman" panose="02020603050405020304" pitchFamily="18" charset="0"/>
            </a:endParaRPr>
          </a:p>
          <a:p>
            <a:pPr algn="l"/>
            <a:r>
              <a:rPr lang="en-US" sz="2400" dirty="0">
                <a:latin typeface="Times New Roman" panose="02020603050405020304" pitchFamily="18" charset="0"/>
                <a:cs typeface="Times New Roman" panose="02020603050405020304" pitchFamily="18" charset="0"/>
              </a:rPr>
              <a:t>Insert can violate any of the four types of constraints.</a:t>
            </a:r>
          </a:p>
          <a:p>
            <a:pPr marL="342900" indent="-342900" algn="l">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Domain constraints can be violated if an attribute value is given that does not appear in the corresponding domain or is not of the appropriate data type. </a:t>
            </a:r>
          </a:p>
          <a:p>
            <a:pPr marL="342900" indent="-342900" algn="l">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Key constraints can be violated if a key value in the new tuple t already exists in another tuple in the relation r(R). </a:t>
            </a:r>
          </a:p>
          <a:p>
            <a:pPr marL="342900" indent="-342900" algn="l">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Entity integrity can be violated if any part of the primary key of the new tuple t is NULL. </a:t>
            </a:r>
          </a:p>
          <a:p>
            <a:pPr marL="342900" indent="-342900" algn="l">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Referential integrity can be violated if the value of any foreign key in t refers to a tuple that does not exist in the referenced relation.</a:t>
            </a:r>
          </a:p>
        </p:txBody>
      </p:sp>
    </p:spTree>
    <p:extLst>
      <p:ext uri="{BB962C8B-B14F-4D97-AF65-F5344CB8AC3E}">
        <p14:creationId xmlns:p14="http://schemas.microsoft.com/office/powerpoint/2010/main" val="42100636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463C328F-3D5D-4ED5-A689-24DDDA284D9E}"/>
              </a:ext>
            </a:extLst>
          </p:cNvPr>
          <p:cNvSpPr>
            <a:spLocks noGrp="1"/>
          </p:cNvSpPr>
          <p:nvPr>
            <p:ph type="dt" sz="half" idx="10"/>
          </p:nvPr>
        </p:nvSpPr>
        <p:spPr/>
        <p:txBody>
          <a:bodyPr/>
          <a:lstStyle/>
          <a:p>
            <a:pPr>
              <a:defRPr/>
            </a:pPr>
            <a:fld id="{4CC8FCCE-B90A-44E3-8D0A-E644AE75A729}" type="datetime1">
              <a:rPr lang="en-US" smtClean="0"/>
              <a:pPr>
                <a:defRPr/>
              </a:pPr>
              <a:t>2/18/2026</a:t>
            </a:fld>
            <a:endParaRPr lang="en-US" dirty="0"/>
          </a:p>
        </p:txBody>
      </p:sp>
      <p:sp>
        <p:nvSpPr>
          <p:cNvPr id="5" name="Slide Number Placeholder 4">
            <a:extLst>
              <a:ext uri="{FF2B5EF4-FFF2-40B4-BE49-F238E27FC236}">
                <a16:creationId xmlns:a16="http://schemas.microsoft.com/office/drawing/2014/main" id="{543D2258-A8DD-4EE5-9691-3D1A2ECA8016}"/>
              </a:ext>
            </a:extLst>
          </p:cNvPr>
          <p:cNvSpPr>
            <a:spLocks noGrp="1"/>
          </p:cNvSpPr>
          <p:nvPr>
            <p:ph type="sldNum" sz="quarter" idx="12"/>
          </p:nvPr>
        </p:nvSpPr>
        <p:spPr/>
        <p:txBody>
          <a:bodyPr/>
          <a:lstStyle/>
          <a:p>
            <a:pPr>
              <a:defRPr/>
            </a:pPr>
            <a:fld id="{147856E9-F47B-4B79-B9A6-62404873B010}" type="slidenum">
              <a:rPr lang="en-US" altLang="en-US" smtClean="0"/>
              <a:pPr>
                <a:defRPr/>
              </a:pPr>
              <a:t>33</a:t>
            </a:fld>
            <a:endParaRPr lang="en-US" altLang="en-US"/>
          </a:p>
        </p:txBody>
      </p:sp>
      <p:pic>
        <p:nvPicPr>
          <p:cNvPr id="10" name="Picture 5" descr="C:\Users\Mahesh Kumar Jha\Downloads\CMRIT NEW LOGO-01.png">
            <a:extLst>
              <a:ext uri="{FF2B5EF4-FFF2-40B4-BE49-F238E27FC236}">
                <a16:creationId xmlns:a16="http://schemas.microsoft.com/office/drawing/2014/main" id="{8B224AB8-C8BA-4818-AF93-D16E87723E28}"/>
              </a:ext>
            </a:extLst>
          </p:cNvPr>
          <p:cNvPicPr>
            <a:picLocks noChangeAspect="1" noChangeArrowheads="1"/>
          </p:cNvPicPr>
          <p:nvPr/>
        </p:nvPicPr>
        <p:blipFill>
          <a:blip r:embed="rId2">
            <a:clrChange>
              <a:clrFrom>
                <a:srgbClr val="000000"/>
              </a:clrFrom>
              <a:clrTo>
                <a:srgbClr val="000000">
                  <a:alpha val="0"/>
                </a:srgbClr>
              </a:clrTo>
            </a:clrChange>
            <a:extLst>
              <a:ext uri="{28A0092B-C50C-407E-A947-70E740481C1C}">
                <a14:useLocalDpi xmlns:a14="http://schemas.microsoft.com/office/drawing/2010/main" val="0"/>
              </a:ext>
            </a:extLst>
          </a:blip>
          <a:srcRect l="10242" t="16174" r="4218"/>
          <a:stretch>
            <a:fillRect/>
          </a:stretch>
        </p:blipFill>
        <p:spPr bwMode="auto">
          <a:xfrm>
            <a:off x="639555" y="537152"/>
            <a:ext cx="1744663"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a:extLst>
              <a:ext uri="{FF2B5EF4-FFF2-40B4-BE49-F238E27FC236}">
                <a16:creationId xmlns:a16="http://schemas.microsoft.com/office/drawing/2014/main" id="{66BC9F98-6DE1-407D-89A6-527C9C917E40}"/>
              </a:ext>
            </a:extLst>
          </p:cNvPr>
          <p:cNvSpPr txBox="1"/>
          <p:nvPr/>
        </p:nvSpPr>
        <p:spPr>
          <a:xfrm>
            <a:off x="381000" y="2173927"/>
            <a:ext cx="11430000" cy="4401205"/>
          </a:xfrm>
          <a:prstGeom prst="rect">
            <a:avLst/>
          </a:prstGeom>
          <a:noFill/>
        </p:spPr>
        <p:txBody>
          <a:bodyPr wrap="square">
            <a:spAutoFit/>
          </a:bodyPr>
          <a:lstStyle/>
          <a:p>
            <a:pPr algn="l"/>
            <a:r>
              <a:rPr lang="en-US" sz="2800" b="1" i="0" u="none" strike="noStrike" baseline="0" dirty="0">
                <a:latin typeface="Times New Roman" panose="02020603050405020304" pitchFamily="18" charset="0"/>
                <a:cs typeface="Times New Roman" panose="02020603050405020304" pitchFamily="18" charset="0"/>
              </a:rPr>
              <a:t>The Delete </a:t>
            </a:r>
            <a:r>
              <a:rPr lang="en-US" sz="2800" b="0" i="0" u="none" strike="noStrike" baseline="0" dirty="0">
                <a:latin typeface="Times New Roman" panose="02020603050405020304" pitchFamily="18" charset="0"/>
                <a:cs typeface="Times New Roman" panose="02020603050405020304" pitchFamily="18" charset="0"/>
              </a:rPr>
              <a:t>operation can violate only referential integrity. This occurs if the tuple being deleted is referenced by foreign keys from other tuples in the database. To specify deletion, a condition on the attributes of the relation selects the tuple (or tuples) to be deleted.</a:t>
            </a:r>
          </a:p>
          <a:p>
            <a:pPr algn="l"/>
            <a:endParaRPr lang="en-US" sz="2800" dirty="0">
              <a:latin typeface="Times New Roman" panose="02020603050405020304" pitchFamily="18" charset="0"/>
              <a:cs typeface="Times New Roman" panose="02020603050405020304" pitchFamily="18" charset="0"/>
            </a:endParaRPr>
          </a:p>
          <a:p>
            <a:pPr algn="l"/>
            <a:r>
              <a:rPr lang="en-US" sz="2800" dirty="0">
                <a:latin typeface="Times New Roman" panose="02020603050405020304" pitchFamily="18" charset="0"/>
                <a:cs typeface="Times New Roman" panose="02020603050405020304" pitchFamily="18" charset="0"/>
              </a:rPr>
              <a:t>T</a:t>
            </a:r>
            <a:r>
              <a:rPr lang="en-US" sz="2800" b="1" dirty="0">
                <a:latin typeface="Times New Roman" panose="02020603050405020304" pitchFamily="18" charset="0"/>
                <a:cs typeface="Times New Roman" panose="02020603050405020304" pitchFamily="18" charset="0"/>
              </a:rPr>
              <a:t>he Update </a:t>
            </a:r>
            <a:r>
              <a:rPr lang="en-US" sz="2800" dirty="0">
                <a:latin typeface="Times New Roman" panose="02020603050405020304" pitchFamily="18" charset="0"/>
                <a:cs typeface="Times New Roman" panose="02020603050405020304" pitchFamily="18" charset="0"/>
              </a:rPr>
              <a:t>(or Modify) operation is used to change the values of one or more attributes in a tuple (or tuples) of some relation R. It is necessary to specify a condition on the attributes of the relation to select the tuple (or tuples) to be modified. </a:t>
            </a:r>
          </a:p>
          <a:p>
            <a:pPr algn="l"/>
            <a:r>
              <a:rPr lang="en-US" sz="28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9471023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0A2D29B-777F-48E6-BF48-438775CD41ED}"/>
              </a:ext>
            </a:extLst>
          </p:cNvPr>
          <p:cNvSpPr>
            <a:spLocks noGrp="1"/>
          </p:cNvSpPr>
          <p:nvPr>
            <p:ph type="dt" sz="half" idx="10"/>
          </p:nvPr>
        </p:nvSpPr>
        <p:spPr/>
        <p:txBody>
          <a:bodyPr/>
          <a:lstStyle/>
          <a:p>
            <a:pPr>
              <a:defRPr/>
            </a:pPr>
            <a:fld id="{4CC8FCCE-B90A-44E3-8D0A-E644AE75A729}" type="datetime1">
              <a:rPr lang="en-US" smtClean="0"/>
              <a:pPr>
                <a:defRPr/>
              </a:pPr>
              <a:t>2/18/2026</a:t>
            </a:fld>
            <a:endParaRPr lang="en-US" dirty="0"/>
          </a:p>
        </p:txBody>
      </p:sp>
      <p:sp>
        <p:nvSpPr>
          <p:cNvPr id="5" name="Slide Number Placeholder 4">
            <a:extLst>
              <a:ext uri="{FF2B5EF4-FFF2-40B4-BE49-F238E27FC236}">
                <a16:creationId xmlns:a16="http://schemas.microsoft.com/office/drawing/2014/main" id="{E3834D5D-2C82-41B1-B5E8-B872AB09F5C9}"/>
              </a:ext>
            </a:extLst>
          </p:cNvPr>
          <p:cNvSpPr>
            <a:spLocks noGrp="1"/>
          </p:cNvSpPr>
          <p:nvPr>
            <p:ph type="sldNum" sz="quarter" idx="12"/>
          </p:nvPr>
        </p:nvSpPr>
        <p:spPr/>
        <p:txBody>
          <a:bodyPr/>
          <a:lstStyle/>
          <a:p>
            <a:pPr>
              <a:defRPr/>
            </a:pPr>
            <a:fld id="{147856E9-F47B-4B79-B9A6-62404873B010}" type="slidenum">
              <a:rPr lang="en-US" altLang="en-US" smtClean="0"/>
              <a:pPr>
                <a:defRPr/>
              </a:pPr>
              <a:t>34</a:t>
            </a:fld>
            <a:endParaRPr lang="en-US" altLang="en-US"/>
          </a:p>
        </p:txBody>
      </p:sp>
      <p:pic>
        <p:nvPicPr>
          <p:cNvPr id="8" name="Picture 5" descr="C:\Users\Mahesh Kumar Jha\Downloads\CMRIT NEW LOGO-01.png">
            <a:extLst>
              <a:ext uri="{FF2B5EF4-FFF2-40B4-BE49-F238E27FC236}">
                <a16:creationId xmlns:a16="http://schemas.microsoft.com/office/drawing/2014/main" id="{6FA60FE0-CAC2-4A0D-A0ED-0590DD6A20D3}"/>
              </a:ext>
            </a:extLst>
          </p:cNvPr>
          <p:cNvPicPr>
            <a:picLocks noChangeAspect="1" noChangeArrowheads="1"/>
          </p:cNvPicPr>
          <p:nvPr/>
        </p:nvPicPr>
        <p:blipFill>
          <a:blip r:embed="rId2">
            <a:clrChange>
              <a:clrFrom>
                <a:srgbClr val="000000"/>
              </a:clrFrom>
              <a:clrTo>
                <a:srgbClr val="000000">
                  <a:alpha val="0"/>
                </a:srgbClr>
              </a:clrTo>
            </a:clrChange>
            <a:extLst>
              <a:ext uri="{28A0092B-C50C-407E-A947-70E740481C1C}">
                <a14:useLocalDpi xmlns:a14="http://schemas.microsoft.com/office/drawing/2010/main" val="0"/>
              </a:ext>
            </a:extLst>
          </a:blip>
          <a:srcRect l="10242" t="16174" r="4218"/>
          <a:stretch>
            <a:fillRect/>
          </a:stretch>
        </p:blipFill>
        <p:spPr bwMode="auto">
          <a:xfrm>
            <a:off x="639555" y="537152"/>
            <a:ext cx="1744663"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F1D2BE5B-06FE-44A0-8250-363560B84DA0}"/>
              </a:ext>
            </a:extLst>
          </p:cNvPr>
          <p:cNvSpPr txBox="1"/>
          <p:nvPr/>
        </p:nvSpPr>
        <p:spPr>
          <a:xfrm>
            <a:off x="550862" y="5239286"/>
            <a:ext cx="11156918" cy="1323439"/>
          </a:xfrm>
          <a:prstGeom prst="rect">
            <a:avLst/>
          </a:prstGeom>
          <a:noFill/>
        </p:spPr>
        <p:txBody>
          <a:bodyPr wrap="square">
            <a:spAutoFit/>
          </a:bodyPr>
          <a:lstStyle/>
          <a:p>
            <a:pPr algn="just"/>
            <a:r>
              <a:rPr lang="en-US" sz="2000" b="0" i="0" u="none" strike="noStrike" baseline="0" dirty="0">
                <a:latin typeface="Times New Roman" panose="02020603050405020304" pitchFamily="18" charset="0"/>
                <a:cs typeface="Times New Roman" panose="02020603050405020304" pitchFamily="18" charset="0"/>
              </a:rPr>
              <a:t>Updating an attribute that is </a:t>
            </a:r>
            <a:r>
              <a:rPr lang="en-US" sz="2000" b="0" i="1" u="none" strike="noStrike" baseline="0" dirty="0">
                <a:latin typeface="Times New Roman" panose="02020603050405020304" pitchFamily="18" charset="0"/>
                <a:cs typeface="Times New Roman" panose="02020603050405020304" pitchFamily="18" charset="0"/>
              </a:rPr>
              <a:t>neither part of a primary key nor part of a foreign key </a:t>
            </a:r>
            <a:r>
              <a:rPr lang="en-US" sz="2000" b="0" i="0" u="none" strike="noStrike" baseline="0" dirty="0">
                <a:latin typeface="Times New Roman" panose="02020603050405020304" pitchFamily="18" charset="0"/>
                <a:cs typeface="Times New Roman" panose="02020603050405020304" pitchFamily="18" charset="0"/>
              </a:rPr>
              <a:t>usually causes no problems; the DBMS need only check to confirm that the new value is of the correct data type and domain. Modifying a primary key value is similar to deleting one tuple and inserting another in its place because we use the primary </a:t>
            </a:r>
            <a:r>
              <a:rPr lang="en-IN" sz="2000" b="0" i="0" u="none" strike="noStrike" baseline="0" dirty="0">
                <a:latin typeface="Times New Roman" panose="02020603050405020304" pitchFamily="18" charset="0"/>
                <a:cs typeface="Times New Roman" panose="02020603050405020304" pitchFamily="18" charset="0"/>
              </a:rPr>
              <a:t>key to identify tuples.</a:t>
            </a:r>
            <a:endParaRPr lang="en-IN" sz="2000" dirty="0">
              <a:latin typeface="Times New Roman" panose="02020603050405020304" pitchFamily="18" charset="0"/>
              <a:cs typeface="Times New Roman" panose="02020603050405020304" pitchFamily="18" charset="0"/>
            </a:endParaRPr>
          </a:p>
        </p:txBody>
      </p:sp>
      <p:sp>
        <p:nvSpPr>
          <p:cNvPr id="10" name="Rectangle 2">
            <a:extLst>
              <a:ext uri="{FF2B5EF4-FFF2-40B4-BE49-F238E27FC236}">
                <a16:creationId xmlns:a16="http://schemas.microsoft.com/office/drawing/2014/main" id="{0844FCC0-297C-4C00-AFD2-5C91DAF22B8A}"/>
              </a:ext>
            </a:extLst>
          </p:cNvPr>
          <p:cNvSpPr txBox="1">
            <a:spLocks noChangeArrowheads="1"/>
          </p:cNvSpPr>
          <p:nvPr/>
        </p:nvSpPr>
        <p:spPr>
          <a:xfrm>
            <a:off x="4454473" y="1497556"/>
            <a:ext cx="2973021" cy="41125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2400" b="1" dirty="0">
                <a:latin typeface="Times New Roman" panose="02020603050405020304" pitchFamily="18" charset="0"/>
                <a:cs typeface="Times New Roman" panose="02020603050405020304" pitchFamily="18" charset="0"/>
              </a:rPr>
              <a:t>Update Operations</a:t>
            </a:r>
          </a:p>
        </p:txBody>
      </p:sp>
      <p:sp>
        <p:nvSpPr>
          <p:cNvPr id="11" name="Rectangle 10">
            <a:extLst>
              <a:ext uri="{FF2B5EF4-FFF2-40B4-BE49-F238E27FC236}">
                <a16:creationId xmlns:a16="http://schemas.microsoft.com/office/drawing/2014/main" id="{A9C877CE-0D4E-432E-AA1B-BC87675AD56D}"/>
              </a:ext>
            </a:extLst>
          </p:cNvPr>
          <p:cNvSpPr/>
          <p:nvPr/>
        </p:nvSpPr>
        <p:spPr>
          <a:xfrm>
            <a:off x="428848" y="2218789"/>
            <a:ext cx="11400946" cy="2800767"/>
          </a:xfrm>
          <a:prstGeom prst="rect">
            <a:avLst/>
          </a:prstGeom>
        </p:spPr>
        <p:txBody>
          <a:bodyPr wrap="square">
            <a:spAutoFit/>
          </a:bodyPr>
          <a:lstStyle/>
          <a:p>
            <a:pPr algn="just"/>
            <a:r>
              <a:rPr lang="en-US" sz="2200" dirty="0">
                <a:latin typeface="Times New Roman" panose="02020603050405020304" pitchFamily="18" charset="0"/>
                <a:cs typeface="Times New Roman" panose="02020603050405020304" pitchFamily="18" charset="0"/>
              </a:rPr>
              <a:t>In certain situations, we may wish to change a value in a tuple without changing </a:t>
            </a:r>
            <a:r>
              <a:rPr lang="en-US" sz="2200" i="1" dirty="0">
                <a:latin typeface="Times New Roman" panose="02020603050405020304" pitchFamily="18" charset="0"/>
                <a:cs typeface="Times New Roman" panose="02020603050405020304" pitchFamily="18" charset="0"/>
              </a:rPr>
              <a:t>all </a:t>
            </a:r>
            <a:r>
              <a:rPr lang="en-US" sz="2200" dirty="0">
                <a:latin typeface="Times New Roman" panose="02020603050405020304" pitchFamily="18" charset="0"/>
                <a:cs typeface="Times New Roman" panose="02020603050405020304" pitchFamily="18" charset="0"/>
              </a:rPr>
              <a:t>values in the tuple. For this purpose, the </a:t>
            </a:r>
            <a:r>
              <a:rPr lang="en-US" sz="2200" b="1" dirty="0">
                <a:latin typeface="Times New Roman" panose="02020603050405020304" pitchFamily="18" charset="0"/>
                <a:cs typeface="Times New Roman" panose="02020603050405020304" pitchFamily="18" charset="0"/>
              </a:rPr>
              <a:t>update </a:t>
            </a:r>
            <a:r>
              <a:rPr lang="en-US" sz="2200" dirty="0">
                <a:latin typeface="Times New Roman" panose="02020603050405020304" pitchFamily="18" charset="0"/>
                <a:cs typeface="Times New Roman" panose="02020603050405020304" pitchFamily="18" charset="0"/>
              </a:rPr>
              <a:t>statement can be used. As we could for </a:t>
            </a:r>
            <a:r>
              <a:rPr lang="en-US" sz="2200" b="1" dirty="0">
                <a:latin typeface="Times New Roman" panose="02020603050405020304" pitchFamily="18" charset="0"/>
                <a:cs typeface="Times New Roman" panose="02020603050405020304" pitchFamily="18" charset="0"/>
              </a:rPr>
              <a:t>insert </a:t>
            </a:r>
            <a:r>
              <a:rPr lang="en-US" sz="2200" dirty="0">
                <a:latin typeface="Times New Roman" panose="02020603050405020304" pitchFamily="18" charset="0"/>
                <a:cs typeface="Times New Roman" panose="02020603050405020304" pitchFamily="18" charset="0"/>
              </a:rPr>
              <a:t>and </a:t>
            </a:r>
            <a:r>
              <a:rPr lang="en-US" sz="2200" b="1" dirty="0">
                <a:latin typeface="Times New Roman" panose="02020603050405020304" pitchFamily="18" charset="0"/>
                <a:cs typeface="Times New Roman" panose="02020603050405020304" pitchFamily="18" charset="0"/>
              </a:rPr>
              <a:t>delete</a:t>
            </a:r>
            <a:r>
              <a:rPr lang="en-US" sz="2200" dirty="0">
                <a:latin typeface="Times New Roman" panose="02020603050405020304" pitchFamily="18" charset="0"/>
                <a:cs typeface="Times New Roman" panose="02020603050405020304" pitchFamily="18" charset="0"/>
              </a:rPr>
              <a:t>, we can choose the tuples to be updated by using a </a:t>
            </a:r>
            <a:r>
              <a:rPr lang="en-IN" sz="2200" dirty="0">
                <a:latin typeface="Times New Roman" panose="02020603050405020304" pitchFamily="18" charset="0"/>
                <a:cs typeface="Times New Roman" panose="02020603050405020304" pitchFamily="18" charset="0"/>
              </a:rPr>
              <a:t>query.</a:t>
            </a:r>
          </a:p>
          <a:p>
            <a:endParaRPr lang="en-US" sz="2200" dirty="0">
              <a:latin typeface="Times New Roman" panose="02020603050405020304" pitchFamily="18" charset="0"/>
              <a:cs typeface="Times New Roman" panose="02020603050405020304" pitchFamily="18" charset="0"/>
            </a:endParaRPr>
          </a:p>
          <a:p>
            <a:r>
              <a:rPr lang="en-US" sz="2200" dirty="0">
                <a:latin typeface="Times New Roman" panose="02020603050405020304" pitchFamily="18" charset="0"/>
                <a:cs typeface="Times New Roman" panose="02020603050405020304" pitchFamily="18" charset="0"/>
              </a:rPr>
              <a:t>Suppose that annual salary increases are being made, and salaries of all instructors are to be increased by 10 percent. We write:</a:t>
            </a:r>
          </a:p>
          <a:p>
            <a:endParaRPr lang="en-US" sz="2200" dirty="0">
              <a:latin typeface="Times New Roman" panose="02020603050405020304" pitchFamily="18" charset="0"/>
              <a:cs typeface="Times New Roman" panose="02020603050405020304" pitchFamily="18" charset="0"/>
            </a:endParaRPr>
          </a:p>
          <a:p>
            <a:r>
              <a:rPr lang="en-IN" sz="2200" b="1" dirty="0">
                <a:latin typeface="Times New Roman" panose="02020603050405020304" pitchFamily="18" charset="0"/>
                <a:cs typeface="Times New Roman" panose="02020603050405020304" pitchFamily="18" charset="0"/>
              </a:rPr>
              <a:t>update </a:t>
            </a:r>
            <a:r>
              <a:rPr lang="en-IN" sz="2200" i="1" dirty="0">
                <a:latin typeface="Times New Roman" panose="02020603050405020304" pitchFamily="18" charset="0"/>
                <a:cs typeface="Times New Roman" panose="02020603050405020304" pitchFamily="18" charset="0"/>
              </a:rPr>
              <a:t>instructor </a:t>
            </a:r>
            <a:r>
              <a:rPr lang="en-IN" sz="2200" b="1" dirty="0">
                <a:latin typeface="Times New Roman" panose="02020603050405020304" pitchFamily="18" charset="0"/>
                <a:cs typeface="Times New Roman" panose="02020603050405020304" pitchFamily="18" charset="0"/>
              </a:rPr>
              <a:t>set </a:t>
            </a:r>
            <a:r>
              <a:rPr lang="en-IN" sz="2200" i="1" dirty="0">
                <a:latin typeface="Times New Roman" panose="02020603050405020304" pitchFamily="18" charset="0"/>
                <a:cs typeface="Times New Roman" panose="02020603050405020304" pitchFamily="18" charset="0"/>
              </a:rPr>
              <a:t>salary</a:t>
            </a:r>
            <a:r>
              <a:rPr lang="en-IN" sz="2200" dirty="0">
                <a:latin typeface="Times New Roman" panose="02020603050405020304" pitchFamily="18" charset="0"/>
                <a:cs typeface="Times New Roman" panose="02020603050405020304" pitchFamily="18" charset="0"/>
              </a:rPr>
              <a:t>= </a:t>
            </a:r>
            <a:r>
              <a:rPr lang="en-IN" sz="2200" i="1" dirty="0">
                <a:latin typeface="Times New Roman" panose="02020603050405020304" pitchFamily="18" charset="0"/>
                <a:cs typeface="Times New Roman" panose="02020603050405020304" pitchFamily="18" charset="0"/>
              </a:rPr>
              <a:t>salary </a:t>
            </a:r>
            <a:r>
              <a:rPr lang="en-IN" sz="2200" dirty="0">
                <a:latin typeface="Times New Roman" panose="02020603050405020304" pitchFamily="18" charset="0"/>
                <a:cs typeface="Times New Roman" panose="02020603050405020304" pitchFamily="18" charset="0"/>
              </a:rPr>
              <a:t>* 10.05;</a:t>
            </a:r>
          </a:p>
        </p:txBody>
      </p:sp>
    </p:spTree>
    <p:extLst>
      <p:ext uri="{BB962C8B-B14F-4D97-AF65-F5344CB8AC3E}">
        <p14:creationId xmlns:p14="http://schemas.microsoft.com/office/powerpoint/2010/main" val="15930252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47C85902-3DCE-4C01-BB77-D1504D0D0F86}"/>
              </a:ext>
            </a:extLst>
          </p:cNvPr>
          <p:cNvSpPr>
            <a:spLocks noGrp="1"/>
          </p:cNvSpPr>
          <p:nvPr>
            <p:ph type="dt" sz="half" idx="10"/>
          </p:nvPr>
        </p:nvSpPr>
        <p:spPr/>
        <p:txBody>
          <a:bodyPr/>
          <a:lstStyle/>
          <a:p>
            <a:pPr>
              <a:defRPr/>
            </a:pPr>
            <a:fld id="{4CC8FCCE-B90A-44E3-8D0A-E644AE75A729}" type="datetime1">
              <a:rPr lang="en-US" smtClean="0"/>
              <a:pPr>
                <a:defRPr/>
              </a:pPr>
              <a:t>2/18/2026</a:t>
            </a:fld>
            <a:endParaRPr lang="en-US" dirty="0"/>
          </a:p>
        </p:txBody>
      </p:sp>
      <p:sp>
        <p:nvSpPr>
          <p:cNvPr id="5" name="Slide Number Placeholder 4">
            <a:extLst>
              <a:ext uri="{FF2B5EF4-FFF2-40B4-BE49-F238E27FC236}">
                <a16:creationId xmlns:a16="http://schemas.microsoft.com/office/drawing/2014/main" id="{5DADEFAB-35DC-4FBB-843B-1A4938C0A3B3}"/>
              </a:ext>
            </a:extLst>
          </p:cNvPr>
          <p:cNvSpPr>
            <a:spLocks noGrp="1"/>
          </p:cNvSpPr>
          <p:nvPr>
            <p:ph type="sldNum" sz="quarter" idx="12"/>
          </p:nvPr>
        </p:nvSpPr>
        <p:spPr/>
        <p:txBody>
          <a:bodyPr/>
          <a:lstStyle/>
          <a:p>
            <a:pPr>
              <a:defRPr/>
            </a:pPr>
            <a:fld id="{147856E9-F47B-4B79-B9A6-62404873B010}" type="slidenum">
              <a:rPr lang="en-US" altLang="en-US" smtClean="0"/>
              <a:pPr>
                <a:defRPr/>
              </a:pPr>
              <a:t>35</a:t>
            </a:fld>
            <a:endParaRPr lang="en-US" altLang="en-US"/>
          </a:p>
        </p:txBody>
      </p:sp>
      <p:pic>
        <p:nvPicPr>
          <p:cNvPr id="8" name="Picture 5" descr="C:\Users\Mahesh Kumar Jha\Downloads\CMRIT NEW LOGO-01.png">
            <a:extLst>
              <a:ext uri="{FF2B5EF4-FFF2-40B4-BE49-F238E27FC236}">
                <a16:creationId xmlns:a16="http://schemas.microsoft.com/office/drawing/2014/main" id="{76951662-AD85-49FF-B28D-E348D6ABE5D3}"/>
              </a:ext>
            </a:extLst>
          </p:cNvPr>
          <p:cNvPicPr>
            <a:picLocks noChangeAspect="1" noChangeArrowheads="1"/>
          </p:cNvPicPr>
          <p:nvPr/>
        </p:nvPicPr>
        <p:blipFill>
          <a:blip r:embed="rId2">
            <a:clrChange>
              <a:clrFrom>
                <a:srgbClr val="000000"/>
              </a:clrFrom>
              <a:clrTo>
                <a:srgbClr val="000000">
                  <a:alpha val="0"/>
                </a:srgbClr>
              </a:clrTo>
            </a:clrChange>
            <a:extLst>
              <a:ext uri="{28A0092B-C50C-407E-A947-70E740481C1C}">
                <a14:useLocalDpi xmlns:a14="http://schemas.microsoft.com/office/drawing/2010/main" val="0"/>
              </a:ext>
            </a:extLst>
          </a:blip>
          <a:srcRect l="10242" t="16174" r="4218"/>
          <a:stretch>
            <a:fillRect/>
          </a:stretch>
        </p:blipFill>
        <p:spPr bwMode="auto">
          <a:xfrm>
            <a:off x="639555" y="537152"/>
            <a:ext cx="1744663"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7222504A-3E5F-4AEF-9BF8-F53212C6BB31}"/>
              </a:ext>
            </a:extLst>
          </p:cNvPr>
          <p:cNvSpPr txBox="1"/>
          <p:nvPr/>
        </p:nvSpPr>
        <p:spPr>
          <a:xfrm>
            <a:off x="4011896" y="1297862"/>
            <a:ext cx="3399556" cy="461665"/>
          </a:xfrm>
          <a:prstGeom prst="rect">
            <a:avLst/>
          </a:prstGeom>
          <a:noFill/>
        </p:spPr>
        <p:txBody>
          <a:bodyPr wrap="square">
            <a:spAutoFit/>
          </a:bodyPr>
          <a:lstStyle/>
          <a:p>
            <a:r>
              <a:rPr lang="en-IN" sz="2400" b="1" dirty="0">
                <a:latin typeface="Times New Roman" panose="02020603050405020304" pitchFamily="18" charset="0"/>
                <a:cs typeface="Times New Roman" panose="02020603050405020304" pitchFamily="18" charset="0"/>
              </a:rPr>
              <a:t>Transactions Concepts</a:t>
            </a:r>
            <a:endParaRPr lang="en-IN" sz="2400" dirty="0"/>
          </a:p>
        </p:txBody>
      </p:sp>
      <p:sp>
        <p:nvSpPr>
          <p:cNvPr id="10" name="TextBox 9">
            <a:extLst>
              <a:ext uri="{FF2B5EF4-FFF2-40B4-BE49-F238E27FC236}">
                <a16:creationId xmlns:a16="http://schemas.microsoft.com/office/drawing/2014/main" id="{805722FC-7932-45EE-8ED4-79601ED4FCD2}"/>
              </a:ext>
            </a:extLst>
          </p:cNvPr>
          <p:cNvSpPr txBox="1"/>
          <p:nvPr/>
        </p:nvSpPr>
        <p:spPr>
          <a:xfrm>
            <a:off x="361121" y="2274838"/>
            <a:ext cx="11469757" cy="4154984"/>
          </a:xfrm>
          <a:prstGeom prst="rect">
            <a:avLst/>
          </a:prstGeom>
          <a:noFill/>
        </p:spPr>
        <p:txBody>
          <a:bodyPr wrap="square">
            <a:spAutoFit/>
          </a:bodyPr>
          <a:lstStyle/>
          <a:p>
            <a:pPr marL="342900" indent="-342900" algn="l">
              <a:buFont typeface="Arial" panose="020B0604020202020204" pitchFamily="34" charset="0"/>
              <a:buChar char="•"/>
            </a:pPr>
            <a:r>
              <a:rPr lang="en-US" sz="2400" b="0" i="0" u="none" strike="noStrike" baseline="0" dirty="0">
                <a:latin typeface="Times New Roman" panose="02020603050405020304" pitchFamily="18" charset="0"/>
                <a:cs typeface="Times New Roman" panose="02020603050405020304" pitchFamily="18" charset="0"/>
              </a:rPr>
              <a:t>A database application program running against a relational database typically executes one or more </a:t>
            </a:r>
            <a:r>
              <a:rPr lang="en-US" sz="2400" b="0" i="1" u="none" strike="noStrike" baseline="0" dirty="0">
                <a:latin typeface="Times New Roman" panose="02020603050405020304" pitchFamily="18" charset="0"/>
                <a:cs typeface="Times New Roman" panose="02020603050405020304" pitchFamily="18" charset="0"/>
              </a:rPr>
              <a:t>transactions</a:t>
            </a:r>
            <a:r>
              <a:rPr lang="en-US" sz="2400" b="0" i="0" u="none" strike="noStrike" baseline="0" dirty="0">
                <a:latin typeface="Times New Roman" panose="02020603050405020304" pitchFamily="18" charset="0"/>
                <a:cs typeface="Times New Roman" panose="02020603050405020304" pitchFamily="18" charset="0"/>
              </a:rPr>
              <a:t>. </a:t>
            </a:r>
          </a:p>
          <a:p>
            <a:pPr marL="342900" indent="-342900" algn="l">
              <a:buFont typeface="Arial" panose="020B0604020202020204" pitchFamily="34" charset="0"/>
              <a:buChar char="•"/>
            </a:pPr>
            <a:r>
              <a:rPr lang="en-US" sz="2400" b="0" i="0" u="none" strike="noStrike" baseline="0" dirty="0">
                <a:latin typeface="Times New Roman" panose="02020603050405020304" pitchFamily="18" charset="0"/>
                <a:cs typeface="Times New Roman" panose="02020603050405020304" pitchFamily="18" charset="0"/>
              </a:rPr>
              <a:t>A </a:t>
            </a:r>
            <a:r>
              <a:rPr lang="en-US" sz="2400" b="1" i="0" u="none" strike="noStrike" baseline="0" dirty="0">
                <a:latin typeface="Times New Roman" panose="02020603050405020304" pitchFamily="18" charset="0"/>
                <a:cs typeface="Times New Roman" panose="02020603050405020304" pitchFamily="18" charset="0"/>
              </a:rPr>
              <a:t>transaction </a:t>
            </a:r>
            <a:r>
              <a:rPr lang="en-US" sz="2400" b="0" i="0" u="none" strike="noStrike" baseline="0" dirty="0">
                <a:latin typeface="Times New Roman" panose="02020603050405020304" pitchFamily="18" charset="0"/>
                <a:cs typeface="Times New Roman" panose="02020603050405020304" pitchFamily="18" charset="0"/>
              </a:rPr>
              <a:t>is an executing program that includes some database operations, such as reading from the database, or applying insertions, deletions, or updates to the database. </a:t>
            </a:r>
          </a:p>
          <a:p>
            <a:pPr marL="342900" indent="-342900" algn="l">
              <a:buFont typeface="Arial" panose="020B0604020202020204" pitchFamily="34" charset="0"/>
              <a:buChar char="•"/>
            </a:pPr>
            <a:r>
              <a:rPr lang="en-US" sz="2400" b="0" i="0" u="none" strike="noStrike" baseline="0" dirty="0">
                <a:latin typeface="Times New Roman" panose="02020603050405020304" pitchFamily="18" charset="0"/>
                <a:cs typeface="Times New Roman" panose="02020603050405020304" pitchFamily="18" charset="0"/>
              </a:rPr>
              <a:t>At the end of the transaction, it must leave the database in a valid or consistent state that satisfies all the constraints specified on the database schema.</a:t>
            </a:r>
          </a:p>
          <a:p>
            <a:pPr algn="just"/>
            <a:endParaRPr lang="en-IN" sz="2400" b="1" dirty="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 transaction consists of a sequence of query and/or update statements. The SQL standard specifies that a transaction begins implicitly when an SQL statement is executed. </a:t>
            </a:r>
          </a:p>
          <a:p>
            <a:pPr marL="342900" indent="-342900" algn="l">
              <a:buFont typeface="Arial" panose="020B0604020202020204" pitchFamily="34" charset="0"/>
              <a:buChar char="•"/>
            </a:pPr>
            <a:endParaRPr lang="en-I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284912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BE2BF14-FC6E-431F-A807-57FC243661C2}"/>
              </a:ext>
            </a:extLst>
          </p:cNvPr>
          <p:cNvSpPr>
            <a:spLocks noGrp="1"/>
          </p:cNvSpPr>
          <p:nvPr>
            <p:ph type="dt" sz="half" idx="10"/>
          </p:nvPr>
        </p:nvSpPr>
        <p:spPr/>
        <p:txBody>
          <a:bodyPr/>
          <a:lstStyle/>
          <a:p>
            <a:pPr>
              <a:defRPr/>
            </a:pPr>
            <a:fld id="{4CC8FCCE-B90A-44E3-8D0A-E644AE75A729}" type="datetime1">
              <a:rPr lang="en-US" smtClean="0"/>
              <a:pPr>
                <a:defRPr/>
              </a:pPr>
              <a:t>2/18/2026</a:t>
            </a:fld>
            <a:endParaRPr lang="en-US" dirty="0"/>
          </a:p>
        </p:txBody>
      </p:sp>
      <p:sp>
        <p:nvSpPr>
          <p:cNvPr id="5" name="Slide Number Placeholder 4">
            <a:extLst>
              <a:ext uri="{FF2B5EF4-FFF2-40B4-BE49-F238E27FC236}">
                <a16:creationId xmlns:a16="http://schemas.microsoft.com/office/drawing/2014/main" id="{6E1C85B9-0AE1-4D23-BB3F-54CE7B6B3E32}"/>
              </a:ext>
            </a:extLst>
          </p:cNvPr>
          <p:cNvSpPr>
            <a:spLocks noGrp="1"/>
          </p:cNvSpPr>
          <p:nvPr>
            <p:ph type="sldNum" sz="quarter" idx="12"/>
          </p:nvPr>
        </p:nvSpPr>
        <p:spPr/>
        <p:txBody>
          <a:bodyPr/>
          <a:lstStyle/>
          <a:p>
            <a:pPr>
              <a:defRPr/>
            </a:pPr>
            <a:fld id="{147856E9-F47B-4B79-B9A6-62404873B010}" type="slidenum">
              <a:rPr lang="en-US" altLang="en-US" smtClean="0"/>
              <a:pPr>
                <a:defRPr/>
              </a:pPr>
              <a:t>36</a:t>
            </a:fld>
            <a:endParaRPr lang="en-US" altLang="en-US"/>
          </a:p>
        </p:txBody>
      </p:sp>
      <p:pic>
        <p:nvPicPr>
          <p:cNvPr id="8" name="Picture 5" descr="C:\Users\Mahesh Kumar Jha\Downloads\CMRIT NEW LOGO-01.png">
            <a:extLst>
              <a:ext uri="{FF2B5EF4-FFF2-40B4-BE49-F238E27FC236}">
                <a16:creationId xmlns:a16="http://schemas.microsoft.com/office/drawing/2014/main" id="{FAC7E769-5D94-4DC2-AE1B-99C20C2B4E69}"/>
              </a:ext>
            </a:extLst>
          </p:cNvPr>
          <p:cNvPicPr>
            <a:picLocks noChangeAspect="1" noChangeArrowheads="1"/>
          </p:cNvPicPr>
          <p:nvPr/>
        </p:nvPicPr>
        <p:blipFill>
          <a:blip r:embed="rId2">
            <a:clrChange>
              <a:clrFrom>
                <a:srgbClr val="000000"/>
              </a:clrFrom>
              <a:clrTo>
                <a:srgbClr val="000000">
                  <a:alpha val="0"/>
                </a:srgbClr>
              </a:clrTo>
            </a:clrChange>
            <a:extLst>
              <a:ext uri="{28A0092B-C50C-407E-A947-70E740481C1C}">
                <a14:useLocalDpi xmlns:a14="http://schemas.microsoft.com/office/drawing/2010/main" val="0"/>
              </a:ext>
            </a:extLst>
          </a:blip>
          <a:srcRect l="10242" t="16174" r="4218"/>
          <a:stretch>
            <a:fillRect/>
          </a:stretch>
        </p:blipFill>
        <p:spPr bwMode="auto">
          <a:xfrm>
            <a:off x="639555" y="537152"/>
            <a:ext cx="1744663"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D206505A-E403-41F3-BF52-5FF709B7C7B8}"/>
              </a:ext>
            </a:extLst>
          </p:cNvPr>
          <p:cNvSpPr txBox="1"/>
          <p:nvPr/>
        </p:nvSpPr>
        <p:spPr>
          <a:xfrm>
            <a:off x="465221" y="2333685"/>
            <a:ext cx="11175917" cy="4524315"/>
          </a:xfrm>
          <a:prstGeom prst="rect">
            <a:avLst/>
          </a:prstGeom>
          <a:noFill/>
        </p:spPr>
        <p:txBody>
          <a:bodyPr wrap="square">
            <a:spAutoFit/>
          </a:bodyPr>
          <a:lstStyle/>
          <a:p>
            <a:pPr marL="342900" indent="-342900" algn="jus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One of the following SQL statements must end the transaction:</a:t>
            </a:r>
          </a:p>
          <a:p>
            <a:pPr algn="just"/>
            <a:r>
              <a:rPr lang="en-IN" sz="2400" b="1" i="1" dirty="0">
                <a:latin typeface="Times New Roman" panose="02020603050405020304" pitchFamily="18" charset="0"/>
                <a:cs typeface="Times New Roman" panose="02020603050405020304" pitchFamily="18" charset="0"/>
              </a:rPr>
              <a:t>Commit work</a:t>
            </a:r>
            <a:r>
              <a:rPr lang="en-IN" sz="2400" i="1" dirty="0">
                <a:latin typeface="Times New Roman" panose="02020603050405020304" pitchFamily="18" charset="0"/>
                <a:cs typeface="Times New Roman" panose="02020603050405020304" pitchFamily="18" charset="0"/>
              </a:rPr>
              <a:t>:</a:t>
            </a:r>
            <a:r>
              <a:rPr lang="en-IN"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commits the current transaction; that is, it makes the updates performed by the transaction become permanent in the database. After the transaction is committed, a new transaction is automatically started.</a:t>
            </a:r>
            <a:r>
              <a:rPr lang="en-IN" sz="2400" dirty="0">
                <a:latin typeface="Times New Roman" panose="02020603050405020304" pitchFamily="18" charset="0"/>
                <a:cs typeface="Times New Roman" panose="02020603050405020304" pitchFamily="18" charset="0"/>
              </a:rPr>
              <a:t> </a:t>
            </a:r>
          </a:p>
          <a:p>
            <a:pPr algn="just"/>
            <a:endParaRPr lang="en-IN" sz="2400" b="1" dirty="0">
              <a:latin typeface="Times New Roman" panose="02020603050405020304" pitchFamily="18" charset="0"/>
              <a:cs typeface="Times New Roman" panose="02020603050405020304" pitchFamily="18" charset="0"/>
            </a:endParaRPr>
          </a:p>
          <a:p>
            <a:pPr algn="just"/>
            <a:r>
              <a:rPr lang="en-IN" sz="2400" b="1" i="1" dirty="0">
                <a:latin typeface="Times New Roman" panose="02020603050405020304" pitchFamily="18" charset="0"/>
                <a:cs typeface="Times New Roman" panose="02020603050405020304" pitchFamily="18" charset="0"/>
              </a:rPr>
              <a:t>Rollback work:</a:t>
            </a:r>
            <a:r>
              <a:rPr lang="en-IN"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causes the current transaction to be rolled back; that is, it  all the updates performed by the SQL statements in the transaction. Thus, the database state is restored to what it was before the first statement of the transaction was executed.</a:t>
            </a:r>
          </a:p>
          <a:p>
            <a:pPr marL="285750" indent="-285750" algn="jus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Transaction rollback is useful if some error condition is detected during execution </a:t>
            </a:r>
            <a:r>
              <a:rPr lang="en-IN" sz="2400" dirty="0">
                <a:latin typeface="Times New Roman" panose="02020603050405020304" pitchFamily="18" charset="0"/>
                <a:cs typeface="Times New Roman" panose="02020603050405020304" pitchFamily="18" charset="0"/>
              </a:rPr>
              <a:t>of a transaction</a:t>
            </a:r>
          </a:p>
          <a:p>
            <a:pPr marL="285750" indent="-285750" algn="jus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Once a transaction has executed </a:t>
            </a:r>
            <a:r>
              <a:rPr lang="en-US" sz="2400" b="1" dirty="0">
                <a:latin typeface="Times New Roman" panose="02020603050405020304" pitchFamily="18" charset="0"/>
                <a:cs typeface="Times New Roman" panose="02020603050405020304" pitchFamily="18" charset="0"/>
              </a:rPr>
              <a:t>commit work</a:t>
            </a:r>
            <a:r>
              <a:rPr lang="en-US" sz="2400" dirty="0">
                <a:latin typeface="Times New Roman" panose="02020603050405020304" pitchFamily="18" charset="0"/>
                <a:cs typeface="Times New Roman" panose="02020603050405020304" pitchFamily="18" charset="0"/>
              </a:rPr>
              <a:t>, its effects can no longer be undone by </a:t>
            </a:r>
            <a:r>
              <a:rPr lang="en-US" sz="2400" b="1" dirty="0">
                <a:latin typeface="Times New Roman" panose="02020603050405020304" pitchFamily="18" charset="0"/>
                <a:cs typeface="Times New Roman" panose="02020603050405020304" pitchFamily="18" charset="0"/>
              </a:rPr>
              <a:t>rollback work</a:t>
            </a:r>
            <a:r>
              <a:rPr lang="en-IN" sz="2400" dirty="0">
                <a:latin typeface="Times New Roman" panose="02020603050405020304" pitchFamily="18" charset="0"/>
                <a:cs typeface="Times New Roman" panose="02020603050405020304" pitchFamily="18" charset="0"/>
              </a:rPr>
              <a:t>	</a:t>
            </a:r>
            <a:endParaRPr lang="en-IN" sz="24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081297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108C129-3F79-4768-B818-43189C1D4DB3}"/>
              </a:ext>
            </a:extLst>
          </p:cNvPr>
          <p:cNvSpPr>
            <a:spLocks noGrp="1"/>
          </p:cNvSpPr>
          <p:nvPr>
            <p:ph type="dt" sz="half" idx="10"/>
          </p:nvPr>
        </p:nvSpPr>
        <p:spPr/>
        <p:txBody>
          <a:bodyPr/>
          <a:lstStyle/>
          <a:p>
            <a:pPr>
              <a:defRPr/>
            </a:pPr>
            <a:fld id="{4CC8FCCE-B90A-44E3-8D0A-E644AE75A729}" type="datetime1">
              <a:rPr lang="en-US" smtClean="0"/>
              <a:pPr>
                <a:defRPr/>
              </a:pPr>
              <a:t>2/18/2026</a:t>
            </a:fld>
            <a:endParaRPr lang="en-US" dirty="0"/>
          </a:p>
        </p:txBody>
      </p:sp>
      <p:sp>
        <p:nvSpPr>
          <p:cNvPr id="5" name="Slide Number Placeholder 4">
            <a:extLst>
              <a:ext uri="{FF2B5EF4-FFF2-40B4-BE49-F238E27FC236}">
                <a16:creationId xmlns:a16="http://schemas.microsoft.com/office/drawing/2014/main" id="{B920C88B-1FCB-4415-8560-9FD24EF154DA}"/>
              </a:ext>
            </a:extLst>
          </p:cNvPr>
          <p:cNvSpPr>
            <a:spLocks noGrp="1"/>
          </p:cNvSpPr>
          <p:nvPr>
            <p:ph type="sldNum" sz="quarter" idx="12"/>
          </p:nvPr>
        </p:nvSpPr>
        <p:spPr/>
        <p:txBody>
          <a:bodyPr/>
          <a:lstStyle/>
          <a:p>
            <a:pPr>
              <a:defRPr/>
            </a:pPr>
            <a:fld id="{147856E9-F47B-4B79-B9A6-62404873B010}" type="slidenum">
              <a:rPr lang="en-US" altLang="en-US" smtClean="0"/>
              <a:pPr>
                <a:defRPr/>
              </a:pPr>
              <a:t>37</a:t>
            </a:fld>
            <a:endParaRPr lang="en-US" altLang="en-US"/>
          </a:p>
        </p:txBody>
      </p:sp>
      <p:pic>
        <p:nvPicPr>
          <p:cNvPr id="8" name="Picture 5" descr="C:\Users\Mahesh Kumar Jha\Downloads\CMRIT NEW LOGO-01.png">
            <a:extLst>
              <a:ext uri="{FF2B5EF4-FFF2-40B4-BE49-F238E27FC236}">
                <a16:creationId xmlns:a16="http://schemas.microsoft.com/office/drawing/2014/main" id="{91EA4EEC-2A65-498B-8674-F0BC9D53411E}"/>
              </a:ext>
            </a:extLst>
          </p:cNvPr>
          <p:cNvPicPr>
            <a:picLocks noChangeAspect="1" noChangeArrowheads="1"/>
          </p:cNvPicPr>
          <p:nvPr/>
        </p:nvPicPr>
        <p:blipFill>
          <a:blip r:embed="rId2">
            <a:clrChange>
              <a:clrFrom>
                <a:srgbClr val="000000"/>
              </a:clrFrom>
              <a:clrTo>
                <a:srgbClr val="000000">
                  <a:alpha val="0"/>
                </a:srgbClr>
              </a:clrTo>
            </a:clrChange>
            <a:extLst>
              <a:ext uri="{28A0092B-C50C-407E-A947-70E740481C1C}">
                <a14:useLocalDpi xmlns:a14="http://schemas.microsoft.com/office/drawing/2010/main" val="0"/>
              </a:ext>
            </a:extLst>
          </a:blip>
          <a:srcRect l="10242" t="16174" r="4218"/>
          <a:stretch>
            <a:fillRect/>
          </a:stretch>
        </p:blipFill>
        <p:spPr bwMode="auto">
          <a:xfrm>
            <a:off x="639555" y="537152"/>
            <a:ext cx="1744663"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a:extLst>
              <a:ext uri="{FF2B5EF4-FFF2-40B4-BE49-F238E27FC236}">
                <a16:creationId xmlns:a16="http://schemas.microsoft.com/office/drawing/2014/main" id="{9FF07A05-888A-414F-9520-AD40BFAF4BDC}"/>
              </a:ext>
            </a:extLst>
          </p:cNvPr>
          <p:cNvSpPr txBox="1">
            <a:spLocks noChangeArrowheads="1"/>
          </p:cNvSpPr>
          <p:nvPr/>
        </p:nvSpPr>
        <p:spPr>
          <a:xfrm>
            <a:off x="1201656" y="3482708"/>
            <a:ext cx="10439482" cy="3564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2400" b="1" dirty="0">
                <a:latin typeface="Times New Roman" panose="02020603050405020304" pitchFamily="18" charset="0"/>
                <a:cs typeface="Times New Roman" panose="02020603050405020304" pitchFamily="18" charset="0"/>
              </a:rPr>
              <a:t>Unary                                                    Binary</a:t>
            </a:r>
          </a:p>
          <a:p>
            <a:pPr>
              <a:defRPr/>
            </a:pPr>
            <a:r>
              <a:rPr lang="en-US" sz="2400" b="1" dirty="0">
                <a:latin typeface="Times New Roman" panose="02020603050405020304" pitchFamily="18" charset="0"/>
                <a:cs typeface="Times New Roman" panose="02020603050405020304" pitchFamily="18" charset="0"/>
              </a:rPr>
              <a:t>    - Select				        - Union</a:t>
            </a:r>
          </a:p>
          <a:p>
            <a:pPr>
              <a:defRPr/>
            </a:pPr>
            <a:r>
              <a:rPr lang="en-US" sz="2400" b="1" dirty="0">
                <a:latin typeface="Times New Roman" panose="02020603050405020304" pitchFamily="18" charset="0"/>
                <a:cs typeface="Times New Roman" panose="02020603050405020304" pitchFamily="18" charset="0"/>
              </a:rPr>
              <a:t>    - Project				        - Intersection</a:t>
            </a:r>
          </a:p>
          <a:p>
            <a:pPr>
              <a:defRPr/>
            </a:pPr>
            <a:r>
              <a:rPr lang="en-US" sz="2400" b="1" dirty="0">
                <a:latin typeface="Times New Roman" panose="02020603050405020304" pitchFamily="18" charset="0"/>
                <a:cs typeface="Times New Roman" panose="02020603050405020304" pitchFamily="18" charset="0"/>
              </a:rPr>
              <a:t>    - Rename				        - Differences</a:t>
            </a:r>
          </a:p>
          <a:p>
            <a:pPr>
              <a:defRPr/>
            </a:pPr>
            <a:r>
              <a:rPr lang="en-US" sz="2400" b="1" dirty="0">
                <a:latin typeface="Times New Roman" panose="02020603050405020304" pitchFamily="18" charset="0"/>
                <a:cs typeface="Times New Roman" panose="02020603050405020304" pitchFamily="18" charset="0"/>
              </a:rPr>
              <a:t>					        - Cartesian Product</a:t>
            </a:r>
          </a:p>
          <a:p>
            <a:pPr>
              <a:defRPr/>
            </a:pPr>
            <a:r>
              <a:rPr lang="en-US" sz="2400" b="1" dirty="0">
                <a:latin typeface="Times New Roman" panose="02020603050405020304" pitchFamily="18" charset="0"/>
                <a:cs typeface="Times New Roman" panose="02020603050405020304" pitchFamily="18" charset="0"/>
              </a:rPr>
              <a:t>Aggregate Function</a:t>
            </a:r>
          </a:p>
          <a:p>
            <a:pPr>
              <a:defRPr/>
            </a:pPr>
            <a:endParaRPr lang="en-US" sz="2400" b="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defRPr/>
            </a:pPr>
            <a:r>
              <a:rPr lang="en-US" sz="2400" b="1" dirty="0">
                <a:latin typeface="Times New Roman" panose="02020603050405020304" pitchFamily="18" charset="0"/>
                <a:cs typeface="Times New Roman" panose="02020603050405020304" pitchFamily="18" charset="0"/>
              </a:rPr>
              <a:t>Find all the loans of over 1200</a:t>
            </a:r>
          </a:p>
          <a:p>
            <a:pPr>
              <a:defRPr/>
            </a:pPr>
            <a:r>
              <a:rPr lang="en-US" sz="2400" dirty="0">
                <a:latin typeface="Times New Roman" panose="02020603050405020304" pitchFamily="18" charset="0"/>
                <a:cs typeface="Times New Roman" panose="02020603050405020304" pitchFamily="18" charset="0"/>
              </a:rPr>
              <a:t>	</a:t>
            </a:r>
            <a:r>
              <a:rPr lang="el-GR" sz="2400" dirty="0">
                <a:latin typeface="Times New Roman" panose="02020603050405020304" pitchFamily="18" charset="0"/>
                <a:cs typeface="Times New Roman" panose="02020603050405020304" pitchFamily="18" charset="0"/>
              </a:rPr>
              <a:t>σ</a:t>
            </a:r>
            <a:r>
              <a:rPr lang="en-US" sz="2400" dirty="0">
                <a:latin typeface="Times New Roman" panose="02020603050405020304" pitchFamily="18" charset="0"/>
                <a:cs typeface="Times New Roman" panose="02020603050405020304" pitchFamily="18" charset="0"/>
              </a:rPr>
              <a:t> amount &gt;1200(loan)</a:t>
            </a:r>
            <a:endParaRPr lang="en-US" sz="2400" b="1" dirty="0">
              <a:latin typeface="Times New Roman" panose="02020603050405020304" pitchFamily="18" charset="0"/>
              <a:cs typeface="Times New Roman" panose="02020603050405020304" pitchFamily="18" charset="0"/>
            </a:endParaRPr>
          </a:p>
          <a:p>
            <a:pPr>
              <a:defRPr/>
            </a:pPr>
            <a:r>
              <a:rPr lang="en-US" sz="2400" b="1" dirty="0">
                <a:latin typeface="Times New Roman" panose="02020603050405020304" pitchFamily="18" charset="0"/>
                <a:cs typeface="Times New Roman" panose="02020603050405020304" pitchFamily="18" charset="0"/>
              </a:rPr>
              <a:t>SQL&gt; select *from loan where amount&gt;1200;</a:t>
            </a:r>
          </a:p>
          <a:p>
            <a:pPr>
              <a:defRPr/>
            </a:pPr>
            <a:r>
              <a:rPr lang="en-US" sz="2400" b="1" dirty="0">
                <a:latin typeface="Times New Roman" panose="02020603050405020304" pitchFamily="18" charset="0"/>
                <a:cs typeface="Times New Roman" panose="02020603050405020304" pitchFamily="18" charset="0"/>
              </a:rPr>
              <a:t> 			   	</a:t>
            </a:r>
          </a:p>
          <a:p>
            <a:pPr>
              <a:defRPr/>
            </a:pPr>
            <a:endParaRPr lang="en-US" sz="2400" b="1" dirty="0">
              <a:latin typeface="Times New Roman" panose="02020603050405020304" pitchFamily="18" charset="0"/>
              <a:cs typeface="Times New Roman" panose="02020603050405020304" pitchFamily="18" charset="0"/>
            </a:endParaRPr>
          </a:p>
          <a:p>
            <a:pPr>
              <a:defRPr/>
            </a:pPr>
            <a:endParaRPr lang="en-US" sz="2400" b="1" dirty="0">
              <a:latin typeface="Times New Roman" panose="02020603050405020304" pitchFamily="18" charset="0"/>
              <a:cs typeface="Times New Roman" panose="02020603050405020304" pitchFamily="18" charset="0"/>
            </a:endParaRPr>
          </a:p>
        </p:txBody>
      </p:sp>
      <p:sp>
        <p:nvSpPr>
          <p:cNvPr id="9" name="Rectangle 2">
            <a:extLst>
              <a:ext uri="{FF2B5EF4-FFF2-40B4-BE49-F238E27FC236}">
                <a16:creationId xmlns:a16="http://schemas.microsoft.com/office/drawing/2014/main" id="{BBDAB45D-7517-477A-8218-454BAA23171A}"/>
              </a:ext>
            </a:extLst>
          </p:cNvPr>
          <p:cNvSpPr txBox="1">
            <a:spLocks noChangeArrowheads="1"/>
          </p:cNvSpPr>
          <p:nvPr/>
        </p:nvSpPr>
        <p:spPr>
          <a:xfrm>
            <a:off x="4556089" y="1571372"/>
            <a:ext cx="2636797" cy="37630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2400" b="1" dirty="0">
                <a:latin typeface="Times New Roman" panose="02020603050405020304" pitchFamily="18" charset="0"/>
                <a:cs typeface="Times New Roman" panose="02020603050405020304" pitchFamily="18" charset="0"/>
              </a:rPr>
              <a:t>Relation Algebra</a:t>
            </a:r>
          </a:p>
        </p:txBody>
      </p:sp>
      <p:grpSp>
        <p:nvGrpSpPr>
          <p:cNvPr id="2" name="Group 1">
            <a:extLst>
              <a:ext uri="{FF2B5EF4-FFF2-40B4-BE49-F238E27FC236}">
                <a16:creationId xmlns:a16="http://schemas.microsoft.com/office/drawing/2014/main" id="{5A77A128-573A-41E8-9979-16B8EAEB9E40}"/>
              </a:ext>
            </a:extLst>
          </p:cNvPr>
          <p:cNvGrpSpPr/>
          <p:nvPr/>
        </p:nvGrpSpPr>
        <p:grpSpPr>
          <a:xfrm>
            <a:off x="1745254" y="3269188"/>
            <a:ext cx="4724400" cy="319623"/>
            <a:chOff x="2384218" y="2277979"/>
            <a:chExt cx="4724400" cy="503583"/>
          </a:xfrm>
        </p:grpSpPr>
        <p:cxnSp>
          <p:nvCxnSpPr>
            <p:cNvPr id="10" name="Straight Connector 9">
              <a:extLst>
                <a:ext uri="{FF2B5EF4-FFF2-40B4-BE49-F238E27FC236}">
                  <a16:creationId xmlns:a16="http://schemas.microsoft.com/office/drawing/2014/main" id="{D13974EF-C900-4E8F-9A39-C0148D009587}"/>
                </a:ext>
              </a:extLst>
            </p:cNvPr>
            <p:cNvCxnSpPr/>
            <p:nvPr/>
          </p:nvCxnSpPr>
          <p:spPr>
            <a:xfrm>
              <a:off x="2384218" y="2277979"/>
              <a:ext cx="470452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7E0E8084-531A-43F4-B4D0-1BB03155033C}"/>
                </a:ext>
              </a:extLst>
            </p:cNvPr>
            <p:cNvCxnSpPr/>
            <p:nvPr/>
          </p:nvCxnSpPr>
          <p:spPr>
            <a:xfrm>
              <a:off x="2384218" y="2291231"/>
              <a:ext cx="0" cy="490331"/>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3385CA4-6BB5-4F27-B477-B272D857C914}"/>
                </a:ext>
              </a:extLst>
            </p:cNvPr>
            <p:cNvCxnSpPr/>
            <p:nvPr/>
          </p:nvCxnSpPr>
          <p:spPr>
            <a:xfrm>
              <a:off x="7108618" y="2277979"/>
              <a:ext cx="0" cy="490331"/>
            </a:xfrm>
            <a:prstGeom prst="line">
              <a:avLst/>
            </a:prstGeom>
          </p:spPr>
          <p:style>
            <a:lnRef idx="1">
              <a:schemeClr val="accent1"/>
            </a:lnRef>
            <a:fillRef idx="0">
              <a:schemeClr val="accent1"/>
            </a:fillRef>
            <a:effectRef idx="0">
              <a:schemeClr val="accent1"/>
            </a:effectRef>
            <a:fontRef idx="minor">
              <a:schemeClr val="tx1"/>
            </a:fontRef>
          </p:style>
        </p:cxnSp>
      </p:grpSp>
      <p:sp>
        <p:nvSpPr>
          <p:cNvPr id="13" name="TextBox 12">
            <a:extLst>
              <a:ext uri="{FF2B5EF4-FFF2-40B4-BE49-F238E27FC236}">
                <a16:creationId xmlns:a16="http://schemas.microsoft.com/office/drawing/2014/main" id="{D780155C-6FAF-4046-98FD-94F20507FDC9}"/>
              </a:ext>
            </a:extLst>
          </p:cNvPr>
          <p:cNvSpPr txBox="1"/>
          <p:nvPr/>
        </p:nvSpPr>
        <p:spPr>
          <a:xfrm>
            <a:off x="368968" y="2123333"/>
            <a:ext cx="11566358" cy="830997"/>
          </a:xfrm>
          <a:prstGeom prst="rect">
            <a:avLst/>
          </a:prstGeom>
          <a:noFill/>
        </p:spPr>
        <p:txBody>
          <a:bodyPr wrap="square">
            <a:spAutoFit/>
          </a:bodyPr>
          <a:lstStyle/>
          <a:p>
            <a:r>
              <a:rPr lang="en-US" sz="2400">
                <a:latin typeface="Times New Roman" panose="02020603050405020304" pitchFamily="18" charset="0"/>
                <a:cs typeface="Times New Roman" panose="02020603050405020304" pitchFamily="18" charset="0"/>
              </a:rPr>
              <a:t>The relational algebra defines a set of operations on relations, paralleling the usual algebraic operations such as addition, subtraction or multiplication, which </a:t>
            </a:r>
            <a:r>
              <a:rPr lang="en-IN" sz="2400">
                <a:latin typeface="Times New Roman" panose="02020603050405020304" pitchFamily="18" charset="0"/>
                <a:cs typeface="Times New Roman" panose="02020603050405020304" pitchFamily="18" charset="0"/>
              </a:rPr>
              <a:t>operate on numbers</a:t>
            </a:r>
            <a:endParaRPr lang="en-IN" sz="2400" dirty="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6CF3509B-1DEF-425E-B3D6-728C74767348}"/>
              </a:ext>
            </a:extLst>
          </p:cNvPr>
          <p:cNvSpPr txBox="1"/>
          <p:nvPr/>
        </p:nvSpPr>
        <p:spPr>
          <a:xfrm>
            <a:off x="3224463" y="2849187"/>
            <a:ext cx="1892969" cy="369332"/>
          </a:xfrm>
          <a:prstGeom prst="rect">
            <a:avLst/>
          </a:prstGeom>
          <a:noFill/>
        </p:spPr>
        <p:txBody>
          <a:bodyPr wrap="square">
            <a:spAutoFit/>
          </a:bodyPr>
          <a:lstStyle/>
          <a:p>
            <a:pPr>
              <a:defRPr/>
            </a:pPr>
            <a:r>
              <a:rPr lang="en-US" sz="1800" b="1" dirty="0">
                <a:latin typeface="Times New Roman" panose="02020603050405020304" pitchFamily="18" charset="0"/>
                <a:cs typeface="Times New Roman" panose="02020603050405020304" pitchFamily="18" charset="0"/>
              </a:rPr>
              <a:t>Relation Algebra</a:t>
            </a:r>
          </a:p>
        </p:txBody>
      </p:sp>
    </p:spTree>
    <p:extLst>
      <p:ext uri="{BB962C8B-B14F-4D97-AF65-F5344CB8AC3E}">
        <p14:creationId xmlns:p14="http://schemas.microsoft.com/office/powerpoint/2010/main" val="40734888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DB1B0A6-5408-4487-8C88-206133699EE3}"/>
              </a:ext>
            </a:extLst>
          </p:cNvPr>
          <p:cNvSpPr>
            <a:spLocks noGrp="1"/>
          </p:cNvSpPr>
          <p:nvPr>
            <p:ph idx="1"/>
          </p:nvPr>
        </p:nvSpPr>
        <p:spPr>
          <a:xfrm>
            <a:off x="272716" y="2294021"/>
            <a:ext cx="11582400" cy="4268704"/>
          </a:xfrm>
        </p:spPr>
        <p:txBody>
          <a:bodyPr/>
          <a:lstStyle/>
          <a:p>
            <a:r>
              <a:rPr lang="en-US" sz="2800" dirty="0">
                <a:latin typeface="Times New Roman" panose="02020603050405020304" pitchFamily="18" charset="0"/>
                <a:cs typeface="Times New Roman" panose="02020603050405020304" pitchFamily="18" charset="0"/>
              </a:rPr>
              <a:t>The basic set of operations for formal relation model is the </a:t>
            </a:r>
            <a:r>
              <a:rPr lang="en-US" sz="2800" b="1" dirty="0">
                <a:latin typeface="Times New Roman" panose="02020603050405020304" pitchFamily="18" charset="0"/>
                <a:cs typeface="Times New Roman" panose="02020603050405020304" pitchFamily="18" charset="0"/>
              </a:rPr>
              <a:t>relational algebra.</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Those operations enable a user to specify basic retrieval requests knows as </a:t>
            </a:r>
            <a:r>
              <a:rPr lang="en-US" sz="2800" i="1" dirty="0">
                <a:latin typeface="Times New Roman" panose="02020603050405020304" pitchFamily="18" charset="0"/>
                <a:cs typeface="Times New Roman" panose="02020603050405020304" pitchFamily="18" charset="0"/>
              </a:rPr>
              <a:t>relational algebra expression</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The result of the retrieval query is a new relation. </a:t>
            </a:r>
          </a:p>
          <a:p>
            <a:r>
              <a:rPr lang="en-US" sz="2800" dirty="0">
                <a:latin typeface="Times New Roman" panose="02020603050405020304" pitchFamily="18" charset="0"/>
                <a:cs typeface="Times New Roman" panose="02020603050405020304" pitchFamily="18" charset="0"/>
              </a:rPr>
              <a:t>The algebra operations thus produces new relation, which can be further manipulated using operations of the same algebra. </a:t>
            </a:r>
          </a:p>
          <a:p>
            <a:endParaRPr lang="en-IN" sz="2800" dirty="0">
              <a:latin typeface="Times New Roman" panose="02020603050405020304" pitchFamily="18" charset="0"/>
              <a:cs typeface="Times New Roman" panose="02020603050405020304" pitchFamily="18" charset="0"/>
            </a:endParaRPr>
          </a:p>
        </p:txBody>
      </p:sp>
      <p:sp>
        <p:nvSpPr>
          <p:cNvPr id="4" name="Date Placeholder 3">
            <a:extLst>
              <a:ext uri="{FF2B5EF4-FFF2-40B4-BE49-F238E27FC236}">
                <a16:creationId xmlns:a16="http://schemas.microsoft.com/office/drawing/2014/main" id="{C2B8A444-B3BB-4382-AC65-058F840BA942}"/>
              </a:ext>
            </a:extLst>
          </p:cNvPr>
          <p:cNvSpPr>
            <a:spLocks noGrp="1"/>
          </p:cNvSpPr>
          <p:nvPr>
            <p:ph type="dt" sz="half" idx="10"/>
          </p:nvPr>
        </p:nvSpPr>
        <p:spPr/>
        <p:txBody>
          <a:bodyPr/>
          <a:lstStyle/>
          <a:p>
            <a:pPr>
              <a:defRPr/>
            </a:pPr>
            <a:fld id="{4CC8FCCE-B90A-44E3-8D0A-E644AE75A729}" type="datetime1">
              <a:rPr lang="en-US" smtClean="0"/>
              <a:pPr>
                <a:defRPr/>
              </a:pPr>
              <a:t>2/18/2026</a:t>
            </a:fld>
            <a:endParaRPr lang="en-US" dirty="0"/>
          </a:p>
        </p:txBody>
      </p:sp>
      <p:sp>
        <p:nvSpPr>
          <p:cNvPr id="5" name="Slide Number Placeholder 4">
            <a:extLst>
              <a:ext uri="{FF2B5EF4-FFF2-40B4-BE49-F238E27FC236}">
                <a16:creationId xmlns:a16="http://schemas.microsoft.com/office/drawing/2014/main" id="{93CC0021-27C1-4081-957B-DB20DED8323B}"/>
              </a:ext>
            </a:extLst>
          </p:cNvPr>
          <p:cNvSpPr>
            <a:spLocks noGrp="1"/>
          </p:cNvSpPr>
          <p:nvPr>
            <p:ph type="sldNum" sz="quarter" idx="12"/>
          </p:nvPr>
        </p:nvSpPr>
        <p:spPr/>
        <p:txBody>
          <a:bodyPr/>
          <a:lstStyle/>
          <a:p>
            <a:pPr>
              <a:defRPr/>
            </a:pPr>
            <a:fld id="{147856E9-F47B-4B79-B9A6-62404873B010}" type="slidenum">
              <a:rPr lang="en-US" altLang="en-US" smtClean="0"/>
              <a:pPr>
                <a:defRPr/>
              </a:pPr>
              <a:t>38</a:t>
            </a:fld>
            <a:endParaRPr lang="en-US" altLang="en-US"/>
          </a:p>
        </p:txBody>
      </p:sp>
      <p:pic>
        <p:nvPicPr>
          <p:cNvPr id="6" name="Picture 5" descr="C:\Users\Mahesh Kumar Jha\Downloads\CMRIT NEW LOGO-01.png">
            <a:extLst>
              <a:ext uri="{FF2B5EF4-FFF2-40B4-BE49-F238E27FC236}">
                <a16:creationId xmlns:a16="http://schemas.microsoft.com/office/drawing/2014/main" id="{8843054F-024F-461C-B98A-30A596D02EA5}"/>
              </a:ext>
            </a:extLst>
          </p:cNvPr>
          <p:cNvPicPr>
            <a:picLocks noChangeAspect="1" noChangeArrowheads="1"/>
          </p:cNvPicPr>
          <p:nvPr/>
        </p:nvPicPr>
        <p:blipFill>
          <a:blip r:embed="rId2">
            <a:clrChange>
              <a:clrFrom>
                <a:srgbClr val="000000"/>
              </a:clrFrom>
              <a:clrTo>
                <a:srgbClr val="000000">
                  <a:alpha val="0"/>
                </a:srgbClr>
              </a:clrTo>
            </a:clrChange>
            <a:extLst>
              <a:ext uri="{28A0092B-C50C-407E-A947-70E740481C1C}">
                <a14:useLocalDpi xmlns:a14="http://schemas.microsoft.com/office/drawing/2010/main" val="0"/>
              </a:ext>
            </a:extLst>
          </a:blip>
          <a:srcRect l="10242" t="16174" r="4218"/>
          <a:stretch>
            <a:fillRect/>
          </a:stretch>
        </p:blipFill>
        <p:spPr bwMode="auto">
          <a:xfrm>
            <a:off x="639555" y="537152"/>
            <a:ext cx="1744663"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44218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F0BBB1-4EA7-4D32-BB48-464EC7A445FC}"/>
              </a:ext>
            </a:extLst>
          </p:cNvPr>
          <p:cNvSpPr>
            <a:spLocks noGrp="1"/>
          </p:cNvSpPr>
          <p:nvPr>
            <p:ph idx="1"/>
          </p:nvPr>
        </p:nvSpPr>
        <p:spPr>
          <a:xfrm>
            <a:off x="401053" y="2277979"/>
            <a:ext cx="11240085" cy="4284746"/>
          </a:xfrm>
        </p:spPr>
        <p:txBody>
          <a:bodyPr/>
          <a:lstStyle/>
          <a:p>
            <a:r>
              <a:rPr lang="en-US" sz="2800" dirty="0">
                <a:latin typeface="Times New Roman" panose="02020603050405020304" pitchFamily="18" charset="0"/>
                <a:cs typeface="Times New Roman" panose="02020603050405020304" pitchFamily="18" charset="0"/>
              </a:rPr>
              <a:t>The algebra defines a set of operations for the relational model</a:t>
            </a:r>
          </a:p>
          <a:p>
            <a:r>
              <a:rPr lang="en-US" sz="2800" dirty="0">
                <a:latin typeface="Times New Roman" panose="02020603050405020304" pitchFamily="18" charset="0"/>
                <a:cs typeface="Times New Roman" panose="02020603050405020304" pitchFamily="18" charset="0"/>
              </a:rPr>
              <a:t>The relational calculus provide a higher level declarative language for specifying relational query. </a:t>
            </a:r>
            <a:endParaRPr lang="en-IN" sz="2800" dirty="0">
              <a:latin typeface="Times New Roman" panose="02020603050405020304" pitchFamily="18" charset="0"/>
              <a:cs typeface="Times New Roman" panose="02020603050405020304" pitchFamily="18" charset="0"/>
            </a:endParaRPr>
          </a:p>
        </p:txBody>
      </p:sp>
      <p:sp>
        <p:nvSpPr>
          <p:cNvPr id="4" name="Date Placeholder 3">
            <a:extLst>
              <a:ext uri="{FF2B5EF4-FFF2-40B4-BE49-F238E27FC236}">
                <a16:creationId xmlns:a16="http://schemas.microsoft.com/office/drawing/2014/main" id="{8047834F-92D7-4546-86B9-A0737C21C0BF}"/>
              </a:ext>
            </a:extLst>
          </p:cNvPr>
          <p:cNvSpPr>
            <a:spLocks noGrp="1"/>
          </p:cNvSpPr>
          <p:nvPr>
            <p:ph type="dt" sz="half" idx="10"/>
          </p:nvPr>
        </p:nvSpPr>
        <p:spPr/>
        <p:txBody>
          <a:bodyPr/>
          <a:lstStyle/>
          <a:p>
            <a:pPr>
              <a:defRPr/>
            </a:pPr>
            <a:fld id="{4CC8FCCE-B90A-44E3-8D0A-E644AE75A729}" type="datetime1">
              <a:rPr lang="en-US" smtClean="0"/>
              <a:pPr>
                <a:defRPr/>
              </a:pPr>
              <a:t>2/18/2026</a:t>
            </a:fld>
            <a:endParaRPr lang="en-US" dirty="0"/>
          </a:p>
        </p:txBody>
      </p:sp>
      <p:sp>
        <p:nvSpPr>
          <p:cNvPr id="5" name="Slide Number Placeholder 4">
            <a:extLst>
              <a:ext uri="{FF2B5EF4-FFF2-40B4-BE49-F238E27FC236}">
                <a16:creationId xmlns:a16="http://schemas.microsoft.com/office/drawing/2014/main" id="{5A2BD89A-6065-4505-B092-6D10D80126BA}"/>
              </a:ext>
            </a:extLst>
          </p:cNvPr>
          <p:cNvSpPr>
            <a:spLocks noGrp="1"/>
          </p:cNvSpPr>
          <p:nvPr>
            <p:ph type="sldNum" sz="quarter" idx="12"/>
          </p:nvPr>
        </p:nvSpPr>
        <p:spPr/>
        <p:txBody>
          <a:bodyPr/>
          <a:lstStyle/>
          <a:p>
            <a:pPr>
              <a:defRPr/>
            </a:pPr>
            <a:fld id="{147856E9-F47B-4B79-B9A6-62404873B010}" type="slidenum">
              <a:rPr lang="en-US" altLang="en-US" smtClean="0"/>
              <a:pPr>
                <a:defRPr/>
              </a:pPr>
              <a:t>39</a:t>
            </a:fld>
            <a:endParaRPr lang="en-US" altLang="en-US"/>
          </a:p>
        </p:txBody>
      </p:sp>
      <p:pic>
        <p:nvPicPr>
          <p:cNvPr id="6" name="Picture 5" descr="C:\Users\Mahesh Kumar Jha\Downloads\CMRIT NEW LOGO-01.png">
            <a:extLst>
              <a:ext uri="{FF2B5EF4-FFF2-40B4-BE49-F238E27FC236}">
                <a16:creationId xmlns:a16="http://schemas.microsoft.com/office/drawing/2014/main" id="{220454ED-EBFD-454D-82F3-7F84CBEC93A6}"/>
              </a:ext>
            </a:extLst>
          </p:cNvPr>
          <p:cNvPicPr>
            <a:picLocks noChangeAspect="1" noChangeArrowheads="1"/>
          </p:cNvPicPr>
          <p:nvPr/>
        </p:nvPicPr>
        <p:blipFill>
          <a:blip r:embed="rId2">
            <a:clrChange>
              <a:clrFrom>
                <a:srgbClr val="000000"/>
              </a:clrFrom>
              <a:clrTo>
                <a:srgbClr val="000000">
                  <a:alpha val="0"/>
                </a:srgbClr>
              </a:clrTo>
            </a:clrChange>
            <a:extLst>
              <a:ext uri="{28A0092B-C50C-407E-A947-70E740481C1C}">
                <a14:useLocalDpi xmlns:a14="http://schemas.microsoft.com/office/drawing/2010/main" val="0"/>
              </a:ext>
            </a:extLst>
          </a:blip>
          <a:srcRect l="10242" t="16174" r="4218"/>
          <a:stretch>
            <a:fillRect/>
          </a:stretch>
        </p:blipFill>
        <p:spPr bwMode="auto">
          <a:xfrm>
            <a:off x="639555" y="537152"/>
            <a:ext cx="1744663"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956422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Slide Number Placeholder 5">
            <a:extLst>
              <a:ext uri="{FF2B5EF4-FFF2-40B4-BE49-F238E27FC236}">
                <a16:creationId xmlns:a16="http://schemas.microsoft.com/office/drawing/2014/main" id="{B7F2B49E-2472-41D9-913F-15D741F2B14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18" charset="2"/>
              <a:buChar char=""/>
              <a:defRPr sz="3200">
                <a:solidFill>
                  <a:srgbClr val="404040"/>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SzTx/>
              <a:buFontTx/>
              <a:buNone/>
            </a:pPr>
            <a:fld id="{FC6A081C-81D9-4FD4-88B4-257BAE34E20A}" type="slidenum">
              <a:rPr lang="en-IN" altLang="en-US" sz="2800">
                <a:solidFill>
                  <a:schemeClr val="bg1"/>
                </a:solidFill>
                <a:latin typeface="Calibri" panose="020F0502020204030204" pitchFamily="34" charset="0"/>
              </a:rPr>
              <a:pPr>
                <a:spcBef>
                  <a:spcPct val="0"/>
                </a:spcBef>
                <a:buClrTx/>
                <a:buSzTx/>
                <a:buFontTx/>
                <a:buNone/>
              </a:pPr>
              <a:t>4</a:t>
            </a:fld>
            <a:endParaRPr lang="en-IN" altLang="en-US" sz="2800">
              <a:solidFill>
                <a:schemeClr val="bg1"/>
              </a:solidFill>
              <a:latin typeface="Calibri" panose="020F0502020204030204" pitchFamily="34" charset="0"/>
            </a:endParaRPr>
          </a:p>
        </p:txBody>
      </p:sp>
      <p:pic>
        <p:nvPicPr>
          <p:cNvPr id="20485" name="Picture 5" descr="C:\Users\Mahesh Kumar Jha\Downloads\CMRIT NEW LOGO-01.png">
            <a:extLst>
              <a:ext uri="{FF2B5EF4-FFF2-40B4-BE49-F238E27FC236}">
                <a16:creationId xmlns:a16="http://schemas.microsoft.com/office/drawing/2014/main" id="{3943E7FA-337A-4487-B4E9-9FAE1F7C3C47}"/>
              </a:ext>
            </a:extLst>
          </p:cNvPr>
          <p:cNvPicPr>
            <a:picLocks noChangeAspect="1" noChangeArrowheads="1"/>
          </p:cNvPicPr>
          <p:nvPr/>
        </p:nvPicPr>
        <p:blipFill>
          <a:blip r:embed="rId2">
            <a:clrChange>
              <a:clrFrom>
                <a:srgbClr val="000000"/>
              </a:clrFrom>
              <a:clrTo>
                <a:srgbClr val="000000">
                  <a:alpha val="0"/>
                </a:srgbClr>
              </a:clrTo>
            </a:clrChange>
            <a:extLst>
              <a:ext uri="{28A0092B-C50C-407E-A947-70E740481C1C}">
                <a14:useLocalDpi xmlns:a14="http://schemas.microsoft.com/office/drawing/2010/main" val="0"/>
              </a:ext>
            </a:extLst>
          </a:blip>
          <a:srcRect l="10242" t="16174" r="4218"/>
          <a:stretch>
            <a:fillRect/>
          </a:stretch>
        </p:blipFill>
        <p:spPr bwMode="auto">
          <a:xfrm>
            <a:off x="530225" y="606425"/>
            <a:ext cx="1744663"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A95D4678-EB1A-4685-BDD9-371E3FF6F775}"/>
              </a:ext>
            </a:extLst>
          </p:cNvPr>
          <p:cNvSpPr>
            <a:spLocks noGrp="1"/>
          </p:cNvSpPr>
          <p:nvPr>
            <p:ph type="title"/>
          </p:nvPr>
        </p:nvSpPr>
        <p:spPr/>
        <p:txBody>
          <a:bodyPr/>
          <a:lstStyle/>
          <a:p>
            <a:pPr algn="ctr"/>
            <a:r>
              <a:rPr lang="en-US" dirty="0"/>
              <a:t>Introduction</a:t>
            </a:r>
            <a:endParaRPr lang="en-IN" dirty="0"/>
          </a:p>
        </p:txBody>
      </p:sp>
      <p:sp>
        <p:nvSpPr>
          <p:cNvPr id="8" name="Rectangle 7">
            <a:extLst>
              <a:ext uri="{FF2B5EF4-FFF2-40B4-BE49-F238E27FC236}">
                <a16:creationId xmlns:a16="http://schemas.microsoft.com/office/drawing/2014/main" id="{3836B59B-9EE4-40A5-AFB4-C14914EAEF41}"/>
              </a:ext>
            </a:extLst>
          </p:cNvPr>
          <p:cNvSpPr/>
          <p:nvPr/>
        </p:nvSpPr>
        <p:spPr>
          <a:xfrm>
            <a:off x="301893" y="2069187"/>
            <a:ext cx="10888395" cy="4893647"/>
          </a:xfrm>
          <a:prstGeom prst="rect">
            <a:avLst/>
          </a:prstGeom>
        </p:spPr>
        <p:txBody>
          <a:bodyPr wrap="square">
            <a:spAutoFit/>
          </a:bodyPr>
          <a:lstStyle/>
          <a:p>
            <a:pPr marL="342900" indent="-342900" algn="jus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table is called relation (or) simply, a table is a collections of related attributes and there is a relation among the attributes.</a:t>
            </a:r>
          </a:p>
          <a:p>
            <a:pPr marL="342900" indent="-342900" algn="jus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relational model is today the primary data model for commercial data processing </a:t>
            </a:r>
            <a:r>
              <a:rPr lang="en-IN" sz="2400" dirty="0">
                <a:latin typeface="Times New Roman" panose="02020603050405020304" pitchFamily="18" charset="0"/>
                <a:cs typeface="Times New Roman" panose="02020603050405020304" pitchFamily="18" charset="0"/>
              </a:rPr>
              <a:t>applications.</a:t>
            </a:r>
          </a:p>
          <a:p>
            <a:pPr marL="342900" indent="-342900" algn="jus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 relational database consists of a collection of </a:t>
            </a:r>
            <a:r>
              <a:rPr lang="en-US" sz="2400" b="1" dirty="0">
                <a:latin typeface="Times New Roman" panose="02020603050405020304" pitchFamily="18" charset="0"/>
                <a:cs typeface="Times New Roman" panose="02020603050405020304" pitchFamily="18" charset="0"/>
              </a:rPr>
              <a:t>tables</a:t>
            </a:r>
            <a:r>
              <a:rPr lang="en-US" sz="2400" dirty="0">
                <a:latin typeface="Times New Roman" panose="02020603050405020304" pitchFamily="18" charset="0"/>
                <a:cs typeface="Times New Roman" panose="02020603050405020304" pitchFamily="18" charset="0"/>
              </a:rPr>
              <a:t>, each of which is assigned a</a:t>
            </a:r>
          </a:p>
          <a:p>
            <a:pPr algn="just"/>
            <a:r>
              <a:rPr lang="en-IN" sz="2400" dirty="0">
                <a:latin typeface="Times New Roman" panose="02020603050405020304" pitchFamily="18" charset="0"/>
                <a:cs typeface="Times New Roman" panose="02020603050405020304" pitchFamily="18" charset="0"/>
              </a:rPr>
              <a:t>     unique name.</a:t>
            </a:r>
          </a:p>
          <a:p>
            <a:pPr marL="342900" indent="-342900" algn="jus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 row in a table represents a relationship among a set of values. Since a table is a collection of such relationships, there is a close correspondence between the concept of table and the mathematical concept of relation, from which the relational data model takes its name. </a:t>
            </a:r>
          </a:p>
          <a:p>
            <a:pPr marL="342900" indent="-342900" algn="jus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Thus, in the relational model the term relation is used to refer to a table, while the term tuple is used to refer to a row. Similarly, the term attribute refers to a column of a table.</a:t>
            </a:r>
            <a:endParaRPr lang="en-IN" sz="24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4032216C-4D76-4295-BDDC-BB28F2E6D1C9}"/>
              </a:ext>
            </a:extLst>
          </p:cNvPr>
          <p:cNvSpPr>
            <a:spLocks noGrp="1"/>
          </p:cNvSpPr>
          <p:nvPr>
            <p:ph type="dt" sz="half" idx="10"/>
          </p:nvPr>
        </p:nvSpPr>
        <p:spPr/>
        <p:txBody>
          <a:bodyPr/>
          <a:lstStyle/>
          <a:p>
            <a:pPr>
              <a:defRPr/>
            </a:pPr>
            <a:fld id="{4CC8FCCE-B90A-44E3-8D0A-E644AE75A729}" type="datetime1">
              <a:rPr lang="en-US" smtClean="0"/>
              <a:pPr>
                <a:defRPr/>
              </a:pPr>
              <a:t>2/18/2026</a:t>
            </a:fld>
            <a:endParaRPr lang="en-US" dirty="0"/>
          </a:p>
        </p:txBody>
      </p:sp>
      <p:sp>
        <p:nvSpPr>
          <p:cNvPr id="5" name="Slide Number Placeholder 4">
            <a:extLst>
              <a:ext uri="{FF2B5EF4-FFF2-40B4-BE49-F238E27FC236}">
                <a16:creationId xmlns:a16="http://schemas.microsoft.com/office/drawing/2014/main" id="{6710F9D6-2BB5-40A9-8582-95D7633B603E}"/>
              </a:ext>
            </a:extLst>
          </p:cNvPr>
          <p:cNvSpPr>
            <a:spLocks noGrp="1"/>
          </p:cNvSpPr>
          <p:nvPr>
            <p:ph type="sldNum" sz="quarter" idx="12"/>
          </p:nvPr>
        </p:nvSpPr>
        <p:spPr/>
        <p:txBody>
          <a:bodyPr/>
          <a:lstStyle/>
          <a:p>
            <a:pPr>
              <a:defRPr/>
            </a:pPr>
            <a:fld id="{147856E9-F47B-4B79-B9A6-62404873B010}" type="slidenum">
              <a:rPr lang="en-US" altLang="en-US" smtClean="0"/>
              <a:pPr>
                <a:defRPr/>
              </a:pPr>
              <a:t>40</a:t>
            </a:fld>
            <a:endParaRPr lang="en-US" altLang="en-US"/>
          </a:p>
        </p:txBody>
      </p:sp>
      <p:pic>
        <p:nvPicPr>
          <p:cNvPr id="8" name="Picture 5" descr="C:\Users\Mahesh Kumar Jha\Downloads\CMRIT NEW LOGO-01.png">
            <a:extLst>
              <a:ext uri="{FF2B5EF4-FFF2-40B4-BE49-F238E27FC236}">
                <a16:creationId xmlns:a16="http://schemas.microsoft.com/office/drawing/2014/main" id="{991C3ABC-87FD-4E05-807A-C5CE13F5076E}"/>
              </a:ext>
            </a:extLst>
          </p:cNvPr>
          <p:cNvPicPr>
            <a:picLocks noChangeAspect="1" noChangeArrowheads="1"/>
          </p:cNvPicPr>
          <p:nvPr/>
        </p:nvPicPr>
        <p:blipFill>
          <a:blip r:embed="rId2">
            <a:clrChange>
              <a:clrFrom>
                <a:srgbClr val="000000"/>
              </a:clrFrom>
              <a:clrTo>
                <a:srgbClr val="000000">
                  <a:alpha val="0"/>
                </a:srgbClr>
              </a:clrTo>
            </a:clrChange>
            <a:extLst>
              <a:ext uri="{28A0092B-C50C-407E-A947-70E740481C1C}">
                <a14:useLocalDpi xmlns:a14="http://schemas.microsoft.com/office/drawing/2010/main" val="0"/>
              </a:ext>
            </a:extLst>
          </a:blip>
          <a:srcRect l="10242" t="16174" r="4218"/>
          <a:stretch>
            <a:fillRect/>
          </a:stretch>
        </p:blipFill>
        <p:spPr bwMode="auto">
          <a:xfrm>
            <a:off x="639555" y="537152"/>
            <a:ext cx="1744663"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774B6C40-8400-4343-B9C0-BA2894D8EFE8}"/>
              </a:ext>
            </a:extLst>
          </p:cNvPr>
          <p:cNvSpPr/>
          <p:nvPr/>
        </p:nvSpPr>
        <p:spPr>
          <a:xfrm>
            <a:off x="358357" y="2025908"/>
            <a:ext cx="11282781" cy="4247317"/>
          </a:xfrm>
          <a:prstGeom prst="rect">
            <a:avLst/>
          </a:prstGeom>
        </p:spPr>
        <p:txBody>
          <a:bodyPr wrap="square">
            <a:spAutoFit/>
          </a:bodyPr>
          <a:lstStyle/>
          <a:p>
            <a:r>
              <a:rPr lang="en-IN" sz="2200" b="1" i="1" u="sng" dirty="0">
                <a:latin typeface="Times New Roman" panose="02020603050405020304" pitchFamily="18" charset="0"/>
                <a:cs typeface="Times New Roman" panose="02020603050405020304" pitchFamily="18" charset="0"/>
              </a:rPr>
              <a:t>Select Operation</a:t>
            </a:r>
          </a:p>
          <a:p>
            <a:r>
              <a:rPr lang="en-US" sz="2200" dirty="0">
                <a:latin typeface="Times New Roman" panose="02020603050405020304" pitchFamily="18" charset="0"/>
                <a:cs typeface="Times New Roman" panose="02020603050405020304" pitchFamily="18" charset="0"/>
              </a:rPr>
              <a:t>The </a:t>
            </a:r>
            <a:r>
              <a:rPr lang="en-US" sz="2200" dirty="0">
                <a:solidFill>
                  <a:srgbClr val="FF0000"/>
                </a:solidFill>
                <a:latin typeface="Times New Roman" panose="02020603050405020304" pitchFamily="18" charset="0"/>
                <a:cs typeface="Times New Roman" panose="02020603050405020304" pitchFamily="18" charset="0"/>
              </a:rPr>
              <a:t>select</a:t>
            </a:r>
            <a:r>
              <a:rPr lang="en-US" sz="2200" dirty="0">
                <a:latin typeface="Times New Roman" panose="02020603050405020304" pitchFamily="18" charset="0"/>
                <a:cs typeface="Times New Roman" panose="02020603050405020304" pitchFamily="18" charset="0"/>
              </a:rPr>
              <a:t> operation selects tuples that satisfy a given predicate. The Select operation is used to select subset of the tuples from relation that satisfies the selection condition. </a:t>
            </a:r>
          </a:p>
          <a:p>
            <a:r>
              <a:rPr lang="en-IN" sz="2200" dirty="0">
                <a:latin typeface="Times New Roman" panose="02020603050405020304" pitchFamily="18" charset="0"/>
                <a:cs typeface="Times New Roman" panose="02020603050405020304" pitchFamily="18" charset="0"/>
              </a:rPr>
              <a:t>	Notation: </a:t>
            </a:r>
            <a:r>
              <a:rPr lang="el-GR" sz="2200" dirty="0">
                <a:latin typeface="Times New Roman" panose="02020603050405020304" pitchFamily="18" charset="0"/>
                <a:cs typeface="Times New Roman" panose="02020603050405020304" pitchFamily="18" charset="0"/>
              </a:rPr>
              <a:t>σ </a:t>
            </a:r>
            <a:r>
              <a:rPr lang="en-IN" sz="2200" i="1" dirty="0">
                <a:latin typeface="Times New Roman" panose="02020603050405020304" pitchFamily="18" charset="0"/>
                <a:cs typeface="Times New Roman" panose="02020603050405020304" pitchFamily="18" charset="0"/>
              </a:rPr>
              <a:t>p</a:t>
            </a:r>
            <a:r>
              <a:rPr lang="en-IN" sz="2200" dirty="0">
                <a:latin typeface="Times New Roman" panose="02020603050405020304" pitchFamily="18" charset="0"/>
                <a:cs typeface="Times New Roman" panose="02020603050405020304" pitchFamily="18" charset="0"/>
              </a:rPr>
              <a:t>(</a:t>
            </a:r>
            <a:r>
              <a:rPr lang="en-IN" sz="2200" i="1" dirty="0">
                <a:latin typeface="Times New Roman" panose="02020603050405020304" pitchFamily="18" charset="0"/>
                <a:cs typeface="Times New Roman" panose="02020603050405020304" pitchFamily="18" charset="0"/>
              </a:rPr>
              <a:t>r</a:t>
            </a:r>
            <a:r>
              <a:rPr lang="en-IN" sz="2200" dirty="0">
                <a:latin typeface="Times New Roman" panose="02020603050405020304" pitchFamily="18" charset="0"/>
                <a:cs typeface="Times New Roman" panose="02020603050405020304" pitchFamily="18" charset="0"/>
              </a:rPr>
              <a:t>)</a:t>
            </a:r>
          </a:p>
          <a:p>
            <a:r>
              <a:rPr lang="en-US" sz="2200" i="1" dirty="0">
                <a:latin typeface="Times New Roman" panose="02020603050405020304" pitchFamily="18" charset="0"/>
                <a:cs typeface="Times New Roman" panose="02020603050405020304" pitchFamily="18" charset="0"/>
              </a:rPr>
              <a:t>	p </a:t>
            </a:r>
            <a:r>
              <a:rPr lang="en-US" sz="2200" dirty="0">
                <a:latin typeface="Times New Roman" panose="02020603050405020304" pitchFamily="18" charset="0"/>
                <a:cs typeface="Times New Roman" panose="02020603050405020304" pitchFamily="18" charset="0"/>
              </a:rPr>
              <a:t>is called the selection predicate</a:t>
            </a:r>
          </a:p>
          <a:p>
            <a:r>
              <a:rPr lang="en-IN" sz="2200" dirty="0">
                <a:latin typeface="Times New Roman" panose="02020603050405020304" pitchFamily="18" charset="0"/>
                <a:cs typeface="Times New Roman" panose="02020603050405020304" pitchFamily="18" charset="0"/>
              </a:rPr>
              <a:t>Defined as:</a:t>
            </a:r>
          </a:p>
          <a:p>
            <a:r>
              <a:rPr lang="en-US" sz="2200" dirty="0">
                <a:latin typeface="Times New Roman" panose="02020603050405020304" pitchFamily="18" charset="0"/>
                <a:cs typeface="Times New Roman" panose="02020603050405020304" pitchFamily="18" charset="0"/>
              </a:rPr>
              <a:t>	</a:t>
            </a:r>
            <a:r>
              <a:rPr lang="el-GR" sz="2200" dirty="0">
                <a:latin typeface="Times New Roman" panose="02020603050405020304" pitchFamily="18" charset="0"/>
                <a:cs typeface="Times New Roman" panose="02020603050405020304" pitchFamily="18" charset="0"/>
              </a:rPr>
              <a:t>σ</a:t>
            </a:r>
            <a:r>
              <a:rPr lang="en-US" sz="2200" dirty="0">
                <a:latin typeface="Times New Roman" panose="02020603050405020304" pitchFamily="18" charset="0"/>
                <a:cs typeface="Times New Roman" panose="02020603050405020304" pitchFamily="18" charset="0"/>
              </a:rPr>
              <a:t> </a:t>
            </a:r>
            <a:r>
              <a:rPr lang="en-IN" sz="2200" i="1" dirty="0">
                <a:latin typeface="Times New Roman" panose="02020603050405020304" pitchFamily="18" charset="0"/>
                <a:cs typeface="Times New Roman" panose="02020603050405020304" pitchFamily="18" charset="0"/>
              </a:rPr>
              <a:t>p</a:t>
            </a:r>
            <a:r>
              <a:rPr lang="en-IN" sz="2200" dirty="0">
                <a:latin typeface="Times New Roman" panose="02020603050405020304" pitchFamily="18" charset="0"/>
                <a:cs typeface="Times New Roman" panose="02020603050405020304" pitchFamily="18" charset="0"/>
              </a:rPr>
              <a:t>(</a:t>
            </a:r>
            <a:r>
              <a:rPr lang="en-IN" sz="2200" b="1" i="1" dirty="0">
                <a:latin typeface="Times New Roman" panose="02020603050405020304" pitchFamily="18" charset="0"/>
                <a:cs typeface="Times New Roman" panose="02020603050405020304" pitchFamily="18" charset="0"/>
              </a:rPr>
              <a:t>r</a:t>
            </a:r>
            <a:r>
              <a:rPr lang="en-IN" sz="2200" dirty="0">
                <a:latin typeface="Times New Roman" panose="02020603050405020304" pitchFamily="18" charset="0"/>
                <a:cs typeface="Times New Roman" panose="02020603050405020304" pitchFamily="18" charset="0"/>
              </a:rPr>
              <a:t>) = {</a:t>
            </a:r>
            <a:r>
              <a:rPr lang="en-IN" sz="2200" i="1" dirty="0">
                <a:latin typeface="Times New Roman" panose="02020603050405020304" pitchFamily="18" charset="0"/>
                <a:cs typeface="Times New Roman" panose="02020603050405020304" pitchFamily="18" charset="0"/>
              </a:rPr>
              <a:t>t </a:t>
            </a:r>
            <a:r>
              <a:rPr lang="en-IN" sz="2200" dirty="0">
                <a:latin typeface="Times New Roman" panose="02020603050405020304" pitchFamily="18" charset="0"/>
                <a:cs typeface="Times New Roman" panose="02020603050405020304" pitchFamily="18" charset="0"/>
              </a:rPr>
              <a:t>| </a:t>
            </a:r>
            <a:r>
              <a:rPr lang="en-IN" sz="2200" i="1" dirty="0">
                <a:latin typeface="Times New Roman" panose="02020603050405020304" pitchFamily="18" charset="0"/>
                <a:cs typeface="Times New Roman" panose="02020603050405020304" pitchFamily="18" charset="0"/>
              </a:rPr>
              <a:t>t </a:t>
            </a:r>
            <a:r>
              <a:rPr lang="en-IN" sz="2200" dirty="0">
                <a:latin typeface="Times New Roman" panose="02020603050405020304" pitchFamily="18" charset="0"/>
                <a:cs typeface="Times New Roman" panose="02020603050405020304" pitchFamily="18" charset="0"/>
              </a:rPr>
              <a:t>∈ </a:t>
            </a:r>
            <a:r>
              <a:rPr lang="en-IN" sz="2200" i="1" dirty="0">
                <a:latin typeface="Times New Roman" panose="02020603050405020304" pitchFamily="18" charset="0"/>
                <a:cs typeface="Times New Roman" panose="02020603050405020304" pitchFamily="18" charset="0"/>
              </a:rPr>
              <a:t>r </a:t>
            </a:r>
            <a:r>
              <a:rPr lang="en-IN" sz="2200" b="1" dirty="0">
                <a:latin typeface="Times New Roman" panose="02020603050405020304" pitchFamily="18" charset="0"/>
                <a:cs typeface="Times New Roman" panose="02020603050405020304" pitchFamily="18" charset="0"/>
              </a:rPr>
              <a:t>and </a:t>
            </a:r>
            <a:r>
              <a:rPr lang="en-IN" sz="2200" i="1" dirty="0">
                <a:latin typeface="Times New Roman" panose="02020603050405020304" pitchFamily="18" charset="0"/>
                <a:cs typeface="Times New Roman" panose="02020603050405020304" pitchFamily="18" charset="0"/>
              </a:rPr>
              <a:t>p(t)</a:t>
            </a:r>
            <a:r>
              <a:rPr lang="en-IN" sz="2200" dirty="0">
                <a:latin typeface="Times New Roman" panose="02020603050405020304" pitchFamily="18" charset="0"/>
                <a:cs typeface="Times New Roman" panose="02020603050405020304" pitchFamily="18" charset="0"/>
              </a:rPr>
              <a:t>}</a:t>
            </a:r>
          </a:p>
          <a:p>
            <a:r>
              <a:rPr lang="en-IN" sz="2200" dirty="0">
                <a:latin typeface="Times New Roman" panose="02020603050405020304" pitchFamily="18" charset="0"/>
                <a:cs typeface="Times New Roman" panose="02020603050405020304" pitchFamily="18" charset="0"/>
              </a:rPr>
              <a:t>Where </a:t>
            </a:r>
            <a:r>
              <a:rPr lang="en-IN" sz="2200" i="1" dirty="0">
                <a:latin typeface="Times New Roman" panose="02020603050405020304" pitchFamily="18" charset="0"/>
                <a:cs typeface="Times New Roman" panose="02020603050405020304" pitchFamily="18" charset="0"/>
              </a:rPr>
              <a:t>p </a:t>
            </a:r>
            <a:r>
              <a:rPr lang="en-IN" sz="2200" dirty="0">
                <a:latin typeface="Times New Roman" panose="02020603050405020304" pitchFamily="18" charset="0"/>
                <a:cs typeface="Times New Roman" panose="02020603050405020304" pitchFamily="18" charset="0"/>
              </a:rPr>
              <a:t>is a formula in propositional calculus consisting </a:t>
            </a:r>
            <a:r>
              <a:rPr lang="en-US" sz="2200" dirty="0">
                <a:latin typeface="Times New Roman" panose="02020603050405020304" pitchFamily="18" charset="0"/>
                <a:cs typeface="Times New Roman" panose="02020603050405020304" pitchFamily="18" charset="0"/>
              </a:rPr>
              <a:t>of terms connected by : ∧ (</a:t>
            </a:r>
            <a:r>
              <a:rPr lang="en-US" sz="2200" b="1" dirty="0">
                <a:latin typeface="Times New Roman" panose="02020603050405020304" pitchFamily="18" charset="0"/>
                <a:cs typeface="Times New Roman" panose="02020603050405020304" pitchFamily="18" charset="0"/>
              </a:rPr>
              <a:t>and</a:t>
            </a:r>
            <a:r>
              <a:rPr lang="en-US" sz="2200" dirty="0">
                <a:latin typeface="Times New Roman" panose="02020603050405020304" pitchFamily="18" charset="0"/>
                <a:cs typeface="Times New Roman" panose="02020603050405020304" pitchFamily="18" charset="0"/>
              </a:rPr>
              <a:t>), ∨ (</a:t>
            </a:r>
            <a:r>
              <a:rPr lang="en-US" sz="2200" b="1" dirty="0">
                <a:latin typeface="Times New Roman" panose="02020603050405020304" pitchFamily="18" charset="0"/>
                <a:cs typeface="Times New Roman" panose="02020603050405020304" pitchFamily="18" charset="0"/>
              </a:rPr>
              <a:t>or</a:t>
            </a:r>
            <a:r>
              <a:rPr lang="en-US" sz="2200" dirty="0">
                <a:latin typeface="Times New Roman" panose="02020603050405020304" pitchFamily="18" charset="0"/>
                <a:cs typeface="Times New Roman" panose="02020603050405020304" pitchFamily="18" charset="0"/>
              </a:rPr>
              <a:t>), ¬ (</a:t>
            </a:r>
            <a:r>
              <a:rPr lang="en-US" sz="2200" b="1" dirty="0">
                <a:latin typeface="Times New Roman" panose="02020603050405020304" pitchFamily="18" charset="0"/>
                <a:cs typeface="Times New Roman" panose="02020603050405020304" pitchFamily="18" charset="0"/>
              </a:rPr>
              <a:t>not</a:t>
            </a:r>
            <a:r>
              <a:rPr lang="en-US" sz="2200" dirty="0">
                <a:latin typeface="Times New Roman" panose="02020603050405020304" pitchFamily="18" charset="0"/>
                <a:cs typeface="Times New Roman" panose="02020603050405020304" pitchFamily="18" charset="0"/>
              </a:rPr>
              <a:t>)</a:t>
            </a:r>
          </a:p>
          <a:p>
            <a:endParaRPr lang="en-IN" sz="2200" dirty="0">
              <a:latin typeface="Times New Roman" panose="02020603050405020304" pitchFamily="18" charset="0"/>
              <a:cs typeface="Times New Roman" panose="02020603050405020304" pitchFamily="18" charset="0"/>
            </a:endParaRPr>
          </a:p>
          <a:p>
            <a:r>
              <a:rPr lang="en-IN" sz="2200" b="1" dirty="0">
                <a:latin typeface="Times New Roman" panose="02020603050405020304" pitchFamily="18" charset="0"/>
                <a:cs typeface="Times New Roman" panose="02020603050405020304" pitchFamily="18" charset="0"/>
              </a:rPr>
              <a:t>The Select operating is commutative</a:t>
            </a:r>
          </a:p>
          <a:p>
            <a:r>
              <a:rPr lang="el-GR" sz="2800" dirty="0">
                <a:latin typeface="Times New Roman" panose="02020603050405020304" pitchFamily="18" charset="0"/>
                <a:cs typeface="Times New Roman" panose="02020603050405020304" pitchFamily="18" charset="0"/>
              </a:rPr>
              <a:t>σ</a:t>
            </a:r>
            <a:r>
              <a:rPr lang="en-US" dirty="0">
                <a:latin typeface="Times New Roman" panose="02020603050405020304" pitchFamily="18" charset="0"/>
                <a:cs typeface="Times New Roman" panose="02020603050405020304" pitchFamily="18" charset="0"/>
              </a:rPr>
              <a:t>&lt;cond1&gt;(</a:t>
            </a:r>
            <a:r>
              <a:rPr lang="el-GR" sz="2800" dirty="0">
                <a:latin typeface="Times New Roman" panose="02020603050405020304" pitchFamily="18" charset="0"/>
                <a:cs typeface="Times New Roman" panose="02020603050405020304" pitchFamily="18" charset="0"/>
              </a:rPr>
              <a:t>σ</a:t>
            </a:r>
            <a:r>
              <a:rPr lang="en-US" dirty="0">
                <a:latin typeface="Times New Roman" panose="02020603050405020304" pitchFamily="18" charset="0"/>
                <a:cs typeface="Times New Roman" panose="02020603050405020304" pitchFamily="18" charset="0"/>
              </a:rPr>
              <a:t>&lt;</a:t>
            </a:r>
            <a:r>
              <a:rPr lang="en-US" dirty="0" err="1">
                <a:latin typeface="Times New Roman" panose="02020603050405020304" pitchFamily="18" charset="0"/>
                <a:cs typeface="Times New Roman" panose="02020603050405020304" pitchFamily="18" charset="0"/>
              </a:rPr>
              <a:t>cond</a:t>
            </a:r>
            <a:r>
              <a:rPr lang="en-US" dirty="0">
                <a:latin typeface="Times New Roman" panose="02020603050405020304" pitchFamily="18" charset="0"/>
                <a:cs typeface="Times New Roman" panose="02020603050405020304" pitchFamily="18" charset="0"/>
              </a:rPr>
              <a:t> 2&gt;(R))= </a:t>
            </a:r>
            <a:r>
              <a:rPr lang="el-GR" sz="2800" dirty="0">
                <a:latin typeface="Times New Roman" panose="02020603050405020304" pitchFamily="18" charset="0"/>
                <a:cs typeface="Times New Roman" panose="02020603050405020304" pitchFamily="18" charset="0"/>
              </a:rPr>
              <a:t>σ</a:t>
            </a:r>
            <a:r>
              <a:rPr lang="en-US" sz="2000" dirty="0">
                <a:latin typeface="Times New Roman" panose="02020603050405020304" pitchFamily="18" charset="0"/>
                <a:cs typeface="Times New Roman" panose="02020603050405020304" pitchFamily="18" charset="0"/>
              </a:rPr>
              <a:t>&lt;</a:t>
            </a:r>
            <a:r>
              <a:rPr lang="en-US" sz="2000" dirty="0" err="1">
                <a:latin typeface="Times New Roman" panose="02020603050405020304" pitchFamily="18" charset="0"/>
                <a:cs typeface="Times New Roman" panose="02020603050405020304" pitchFamily="18" charset="0"/>
              </a:rPr>
              <a:t>cond</a:t>
            </a:r>
            <a:r>
              <a:rPr lang="en-US" sz="2000" dirty="0">
                <a:latin typeface="Times New Roman" panose="02020603050405020304" pitchFamily="18" charset="0"/>
                <a:cs typeface="Times New Roman" panose="02020603050405020304" pitchFamily="18" charset="0"/>
              </a:rPr>
              <a:t> 2&gt;(</a:t>
            </a:r>
            <a:r>
              <a:rPr lang="el-GR" sz="2800" dirty="0">
                <a:latin typeface="Times New Roman" panose="02020603050405020304" pitchFamily="18" charset="0"/>
                <a:cs typeface="Times New Roman" panose="02020603050405020304" pitchFamily="18" charset="0"/>
              </a:rPr>
              <a:t>σ</a:t>
            </a:r>
            <a:r>
              <a:rPr lang="en-US" sz="1600" dirty="0">
                <a:latin typeface="Times New Roman" panose="02020603050405020304" pitchFamily="18" charset="0"/>
                <a:cs typeface="Times New Roman" panose="02020603050405020304" pitchFamily="18" charset="0"/>
              </a:rPr>
              <a:t>&lt;</a:t>
            </a:r>
            <a:r>
              <a:rPr lang="en-US" sz="1600" dirty="0" err="1">
                <a:latin typeface="Times New Roman" panose="02020603050405020304" pitchFamily="18" charset="0"/>
                <a:cs typeface="Times New Roman" panose="02020603050405020304" pitchFamily="18" charset="0"/>
              </a:rPr>
              <a:t>cond</a:t>
            </a:r>
            <a:r>
              <a:rPr lang="en-US" sz="1600" dirty="0">
                <a:latin typeface="Times New Roman" panose="02020603050405020304" pitchFamily="18" charset="0"/>
                <a:cs typeface="Times New Roman" panose="02020603050405020304" pitchFamily="18" charset="0"/>
              </a:rPr>
              <a:t> 1&gt;</a:t>
            </a:r>
            <a:r>
              <a:rPr lang="en-US" sz="2000" dirty="0">
                <a:latin typeface="Times New Roman" panose="02020603050405020304" pitchFamily="18" charset="0"/>
                <a:cs typeface="Times New Roman" panose="02020603050405020304" pitchFamily="18" charset="0"/>
              </a:rPr>
              <a:t>(R))</a:t>
            </a:r>
            <a:endParaRPr lang="en-IN"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89545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E3826A24-0270-4E84-AE87-0AA885CD59B1}"/>
              </a:ext>
            </a:extLst>
          </p:cNvPr>
          <p:cNvSpPr>
            <a:spLocks noGrp="1"/>
          </p:cNvSpPr>
          <p:nvPr>
            <p:ph type="dt" sz="half" idx="10"/>
          </p:nvPr>
        </p:nvSpPr>
        <p:spPr/>
        <p:txBody>
          <a:bodyPr/>
          <a:lstStyle/>
          <a:p>
            <a:pPr>
              <a:defRPr/>
            </a:pPr>
            <a:fld id="{4CC8FCCE-B90A-44E3-8D0A-E644AE75A729}" type="datetime1">
              <a:rPr lang="en-US" smtClean="0"/>
              <a:pPr>
                <a:defRPr/>
              </a:pPr>
              <a:t>2/18/2026</a:t>
            </a:fld>
            <a:endParaRPr lang="en-US" dirty="0"/>
          </a:p>
        </p:txBody>
      </p:sp>
      <p:sp>
        <p:nvSpPr>
          <p:cNvPr id="5" name="Slide Number Placeholder 4">
            <a:extLst>
              <a:ext uri="{FF2B5EF4-FFF2-40B4-BE49-F238E27FC236}">
                <a16:creationId xmlns:a16="http://schemas.microsoft.com/office/drawing/2014/main" id="{9543DD7B-91AC-4B89-9835-AE149B7B7F7C}"/>
              </a:ext>
            </a:extLst>
          </p:cNvPr>
          <p:cNvSpPr>
            <a:spLocks noGrp="1"/>
          </p:cNvSpPr>
          <p:nvPr>
            <p:ph type="sldNum" sz="quarter" idx="12"/>
          </p:nvPr>
        </p:nvSpPr>
        <p:spPr/>
        <p:txBody>
          <a:bodyPr/>
          <a:lstStyle/>
          <a:p>
            <a:pPr>
              <a:defRPr/>
            </a:pPr>
            <a:fld id="{147856E9-F47B-4B79-B9A6-62404873B010}" type="slidenum">
              <a:rPr lang="en-US" altLang="en-US" smtClean="0"/>
              <a:pPr>
                <a:defRPr/>
              </a:pPr>
              <a:t>41</a:t>
            </a:fld>
            <a:endParaRPr lang="en-US" altLang="en-US"/>
          </a:p>
        </p:txBody>
      </p:sp>
      <p:pic>
        <p:nvPicPr>
          <p:cNvPr id="6" name="Picture 5" descr="C:\Users\Mahesh Kumar Jha\Downloads\CMRIT NEW LOGO-01.png">
            <a:extLst>
              <a:ext uri="{FF2B5EF4-FFF2-40B4-BE49-F238E27FC236}">
                <a16:creationId xmlns:a16="http://schemas.microsoft.com/office/drawing/2014/main" id="{A2906BAD-B15A-42F6-AD3B-D1A069B9AA8B}"/>
              </a:ext>
            </a:extLst>
          </p:cNvPr>
          <p:cNvPicPr>
            <a:picLocks noChangeAspect="1" noChangeArrowheads="1"/>
          </p:cNvPicPr>
          <p:nvPr/>
        </p:nvPicPr>
        <p:blipFill>
          <a:blip r:embed="rId2">
            <a:clrChange>
              <a:clrFrom>
                <a:srgbClr val="000000"/>
              </a:clrFrom>
              <a:clrTo>
                <a:srgbClr val="000000">
                  <a:alpha val="0"/>
                </a:srgbClr>
              </a:clrTo>
            </a:clrChange>
            <a:extLst>
              <a:ext uri="{28A0092B-C50C-407E-A947-70E740481C1C}">
                <a14:useLocalDpi xmlns:a14="http://schemas.microsoft.com/office/drawing/2010/main" val="0"/>
              </a:ext>
            </a:extLst>
          </a:blip>
          <a:srcRect l="10242" t="16174" r="4218"/>
          <a:stretch>
            <a:fillRect/>
          </a:stretch>
        </p:blipFill>
        <p:spPr bwMode="auto">
          <a:xfrm>
            <a:off x="639555" y="537152"/>
            <a:ext cx="1744663"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8978A022-9764-40A0-A51F-D9BB97E5D0B9}"/>
              </a:ext>
            </a:extLst>
          </p:cNvPr>
          <p:cNvSpPr txBox="1"/>
          <p:nvPr/>
        </p:nvSpPr>
        <p:spPr>
          <a:xfrm>
            <a:off x="344906" y="2516196"/>
            <a:ext cx="11502188" cy="3662541"/>
          </a:xfrm>
          <a:prstGeom prst="rect">
            <a:avLst/>
          </a:prstGeom>
          <a:noFill/>
        </p:spPr>
        <p:txBody>
          <a:bodyPr wrap="square">
            <a:spAutoFit/>
          </a:bodyPr>
          <a:lstStyle/>
          <a:p>
            <a:r>
              <a:rPr lang="el-GR" sz="3200" dirty="0">
                <a:latin typeface="Times New Roman" panose="02020603050405020304" pitchFamily="18" charset="0"/>
                <a:cs typeface="Times New Roman" panose="02020603050405020304" pitchFamily="18" charset="0"/>
              </a:rPr>
              <a:t>σ</a:t>
            </a:r>
            <a:r>
              <a:rPr lang="en-US" sz="1600" b="1" dirty="0" err="1">
                <a:latin typeface="Times New Roman" panose="02020603050405020304" pitchFamily="18" charset="0"/>
                <a:cs typeface="Times New Roman" panose="02020603050405020304" pitchFamily="18" charset="0"/>
              </a:rPr>
              <a:t>Dno</a:t>
            </a:r>
            <a:r>
              <a:rPr lang="en-US" sz="1600" b="1" dirty="0">
                <a:latin typeface="Times New Roman" panose="02020603050405020304" pitchFamily="18" charset="0"/>
                <a:cs typeface="Times New Roman" panose="02020603050405020304" pitchFamily="18" charset="0"/>
              </a:rPr>
              <a:t>=4(EMPLOYEE)</a:t>
            </a:r>
          </a:p>
          <a:p>
            <a:r>
              <a:rPr lang="el-GR" sz="3200" dirty="0">
                <a:latin typeface="Times New Roman" panose="02020603050405020304" pitchFamily="18" charset="0"/>
                <a:cs typeface="Times New Roman" panose="02020603050405020304" pitchFamily="18" charset="0"/>
              </a:rPr>
              <a:t>σ</a:t>
            </a:r>
            <a:r>
              <a:rPr lang="en-US" b="1" dirty="0">
                <a:latin typeface="Times New Roman" panose="02020603050405020304" pitchFamily="18" charset="0"/>
                <a:cs typeface="Times New Roman" panose="02020603050405020304" pitchFamily="18" charset="0"/>
              </a:rPr>
              <a:t>salary&gt;30000(EMPLOYEE)</a:t>
            </a:r>
          </a:p>
          <a:p>
            <a:endParaRPr lang="en-US" sz="2400" b="1"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Each term is one of: </a:t>
            </a:r>
            <a:r>
              <a:rPr lang="en-IN" sz="2400" dirty="0">
                <a:latin typeface="Times New Roman" panose="02020603050405020304" pitchFamily="18" charset="0"/>
                <a:cs typeface="Times New Roman" panose="02020603050405020304" pitchFamily="18" charset="0"/>
              </a:rPr>
              <a:t>&lt;attribute&gt; </a:t>
            </a:r>
            <a:r>
              <a:rPr lang="en-IN" sz="2400" i="1" dirty="0">
                <a:latin typeface="Times New Roman" panose="02020603050405020304" pitchFamily="18" charset="0"/>
                <a:cs typeface="Times New Roman" panose="02020603050405020304" pitchFamily="18" charset="0"/>
              </a:rPr>
              <a:t>op </a:t>
            </a:r>
            <a:r>
              <a:rPr lang="en-IN" sz="2400" dirty="0">
                <a:latin typeface="Times New Roman" panose="02020603050405020304" pitchFamily="18" charset="0"/>
                <a:cs typeface="Times New Roman" panose="02020603050405020304" pitchFamily="18" charset="0"/>
              </a:rPr>
              <a:t>&lt;attribute&gt; or &lt;constant&gt;</a:t>
            </a:r>
          </a:p>
          <a:p>
            <a:r>
              <a:rPr lang="en-US" sz="2400" dirty="0">
                <a:latin typeface="Times New Roman" panose="02020603050405020304" pitchFamily="18" charset="0"/>
                <a:cs typeface="Times New Roman" panose="02020603050405020304" pitchFamily="18" charset="0"/>
              </a:rPr>
              <a:t>	where </a:t>
            </a:r>
            <a:r>
              <a:rPr lang="en-US" sz="2400" i="1" dirty="0">
                <a:latin typeface="Times New Roman" panose="02020603050405020304" pitchFamily="18" charset="0"/>
                <a:cs typeface="Times New Roman" panose="02020603050405020304" pitchFamily="18" charset="0"/>
              </a:rPr>
              <a:t>op </a:t>
            </a:r>
            <a:r>
              <a:rPr lang="en-US" sz="2400" dirty="0">
                <a:latin typeface="Times New Roman" panose="02020603050405020304" pitchFamily="18" charset="0"/>
                <a:cs typeface="Times New Roman" panose="02020603050405020304" pitchFamily="18" charset="0"/>
              </a:rPr>
              <a:t>is one of: =, ≠, &gt;, ≥. &lt;. ≤</a:t>
            </a:r>
          </a:p>
          <a:p>
            <a:r>
              <a:rPr lang="en-IN" sz="2400" dirty="0">
                <a:latin typeface="Times New Roman" panose="02020603050405020304" pitchFamily="18" charset="0"/>
                <a:cs typeface="Times New Roman" panose="02020603050405020304" pitchFamily="18" charset="0"/>
              </a:rPr>
              <a:t>	Example of selection:</a:t>
            </a:r>
          </a:p>
          <a:p>
            <a:r>
              <a:rPr lang="en-US" sz="2400" dirty="0">
                <a:latin typeface="Times New Roman" panose="02020603050405020304" pitchFamily="18" charset="0"/>
                <a:cs typeface="Times New Roman" panose="02020603050405020304" pitchFamily="18" charset="0"/>
              </a:rPr>
              <a:t>		</a:t>
            </a:r>
            <a:r>
              <a:rPr lang="el-GR" sz="2400" dirty="0">
                <a:latin typeface="Times New Roman" panose="02020603050405020304" pitchFamily="18" charset="0"/>
                <a:cs typeface="Times New Roman" panose="02020603050405020304" pitchFamily="18" charset="0"/>
              </a:rPr>
              <a:t>σ </a:t>
            </a:r>
            <a:r>
              <a:rPr lang="en-IN" sz="2400" i="1" dirty="0">
                <a:latin typeface="Times New Roman" panose="02020603050405020304" pitchFamily="18" charset="0"/>
                <a:cs typeface="Times New Roman" panose="02020603050405020304" pitchFamily="18" charset="0"/>
              </a:rPr>
              <a:t>branch-name=“</a:t>
            </a:r>
            <a:r>
              <a:rPr lang="en-IN" sz="2400" i="1" dirty="0" err="1">
                <a:latin typeface="Times New Roman" panose="02020603050405020304" pitchFamily="18" charset="0"/>
                <a:cs typeface="Times New Roman" panose="02020603050405020304" pitchFamily="18" charset="0"/>
              </a:rPr>
              <a:t>Perryridge</a:t>
            </a:r>
            <a:r>
              <a:rPr lang="en-IN" sz="2400" i="1" dirty="0">
                <a:latin typeface="Times New Roman" panose="02020603050405020304" pitchFamily="18" charset="0"/>
                <a:cs typeface="Times New Roman" panose="02020603050405020304" pitchFamily="18" charset="0"/>
              </a:rPr>
              <a:t>”</a:t>
            </a:r>
            <a:r>
              <a:rPr lang="en-IN" sz="2400" dirty="0">
                <a:latin typeface="Times New Roman" panose="02020603050405020304" pitchFamily="18" charset="0"/>
                <a:cs typeface="Times New Roman" panose="02020603050405020304" pitchFamily="18" charset="0"/>
              </a:rPr>
              <a:t>(</a:t>
            </a:r>
            <a:r>
              <a:rPr lang="en-IN" sz="2400" i="1" dirty="0">
                <a:latin typeface="Times New Roman" panose="02020603050405020304" pitchFamily="18" charset="0"/>
                <a:cs typeface="Times New Roman" panose="02020603050405020304" pitchFamily="18" charset="0"/>
              </a:rPr>
              <a:t>account</a:t>
            </a:r>
            <a:r>
              <a:rPr lang="en-IN" sz="2400" dirty="0">
                <a:latin typeface="Times New Roman" panose="02020603050405020304" pitchFamily="18" charset="0"/>
                <a:cs typeface="Times New Roman" panose="02020603050405020304" pitchFamily="18" charset="0"/>
              </a:rPr>
              <a:t>)</a:t>
            </a:r>
          </a:p>
          <a:p>
            <a:endParaRPr lang="en-US" sz="2400" b="1" dirty="0">
              <a:latin typeface="Times New Roman" panose="02020603050405020304" pitchFamily="18" charset="0"/>
              <a:cs typeface="Times New Roman" panose="02020603050405020304" pitchFamily="18" charset="0"/>
            </a:endParaRPr>
          </a:p>
          <a:p>
            <a:endParaRPr lang="en-IN" sz="2400" dirty="0"/>
          </a:p>
        </p:txBody>
      </p:sp>
    </p:spTree>
    <p:extLst>
      <p:ext uri="{BB962C8B-B14F-4D97-AF65-F5344CB8AC3E}">
        <p14:creationId xmlns:p14="http://schemas.microsoft.com/office/powerpoint/2010/main" val="9481816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8AA7A1F-0AA3-4C7E-A699-5B0B02AE9453}"/>
              </a:ext>
            </a:extLst>
          </p:cNvPr>
          <p:cNvSpPr>
            <a:spLocks noGrp="1"/>
          </p:cNvSpPr>
          <p:nvPr>
            <p:ph type="dt" sz="half" idx="10"/>
          </p:nvPr>
        </p:nvSpPr>
        <p:spPr/>
        <p:txBody>
          <a:bodyPr/>
          <a:lstStyle/>
          <a:p>
            <a:pPr>
              <a:defRPr/>
            </a:pPr>
            <a:fld id="{4CC8FCCE-B90A-44E3-8D0A-E644AE75A729}" type="datetime1">
              <a:rPr lang="en-US" smtClean="0"/>
              <a:pPr>
                <a:defRPr/>
              </a:pPr>
              <a:t>2/18/2026</a:t>
            </a:fld>
            <a:endParaRPr lang="en-US" dirty="0"/>
          </a:p>
        </p:txBody>
      </p:sp>
      <p:sp>
        <p:nvSpPr>
          <p:cNvPr id="5" name="Slide Number Placeholder 4">
            <a:extLst>
              <a:ext uri="{FF2B5EF4-FFF2-40B4-BE49-F238E27FC236}">
                <a16:creationId xmlns:a16="http://schemas.microsoft.com/office/drawing/2014/main" id="{B2BF1925-E7C8-40E3-A88A-857CF6B983F5}"/>
              </a:ext>
            </a:extLst>
          </p:cNvPr>
          <p:cNvSpPr>
            <a:spLocks noGrp="1"/>
          </p:cNvSpPr>
          <p:nvPr>
            <p:ph type="sldNum" sz="quarter" idx="12"/>
          </p:nvPr>
        </p:nvSpPr>
        <p:spPr/>
        <p:txBody>
          <a:bodyPr/>
          <a:lstStyle/>
          <a:p>
            <a:pPr>
              <a:defRPr/>
            </a:pPr>
            <a:fld id="{147856E9-F47B-4B79-B9A6-62404873B010}" type="slidenum">
              <a:rPr lang="en-US" altLang="en-US" smtClean="0"/>
              <a:pPr>
                <a:defRPr/>
              </a:pPr>
              <a:t>42</a:t>
            </a:fld>
            <a:endParaRPr lang="en-US" altLang="en-US"/>
          </a:p>
        </p:txBody>
      </p:sp>
      <p:pic>
        <p:nvPicPr>
          <p:cNvPr id="8" name="Picture 5" descr="C:\Users\Mahesh Kumar Jha\Downloads\CMRIT NEW LOGO-01.png">
            <a:extLst>
              <a:ext uri="{FF2B5EF4-FFF2-40B4-BE49-F238E27FC236}">
                <a16:creationId xmlns:a16="http://schemas.microsoft.com/office/drawing/2014/main" id="{87F4C51A-68F4-41D3-8D88-250D8162094E}"/>
              </a:ext>
            </a:extLst>
          </p:cNvPr>
          <p:cNvPicPr>
            <a:picLocks noChangeAspect="1" noChangeArrowheads="1"/>
          </p:cNvPicPr>
          <p:nvPr/>
        </p:nvPicPr>
        <p:blipFill>
          <a:blip r:embed="rId2">
            <a:clrChange>
              <a:clrFrom>
                <a:srgbClr val="000000"/>
              </a:clrFrom>
              <a:clrTo>
                <a:srgbClr val="000000">
                  <a:alpha val="0"/>
                </a:srgbClr>
              </a:clrTo>
            </a:clrChange>
            <a:extLst>
              <a:ext uri="{28A0092B-C50C-407E-A947-70E740481C1C}">
                <a14:useLocalDpi xmlns:a14="http://schemas.microsoft.com/office/drawing/2010/main" val="0"/>
              </a:ext>
            </a:extLst>
          </a:blip>
          <a:srcRect l="10242" t="16174" r="4218"/>
          <a:stretch>
            <a:fillRect/>
          </a:stretch>
        </p:blipFill>
        <p:spPr bwMode="auto">
          <a:xfrm>
            <a:off x="530225" y="574341"/>
            <a:ext cx="1744663"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EA06E363-BB00-4C41-A34E-52EF7E7BA5A6}"/>
              </a:ext>
            </a:extLst>
          </p:cNvPr>
          <p:cNvSpPr txBox="1"/>
          <p:nvPr/>
        </p:nvSpPr>
        <p:spPr>
          <a:xfrm>
            <a:off x="530225" y="2081676"/>
            <a:ext cx="10886661" cy="4708981"/>
          </a:xfrm>
          <a:prstGeom prst="rect">
            <a:avLst/>
          </a:prstGeom>
          <a:noFill/>
        </p:spPr>
        <p:txBody>
          <a:bodyPr wrap="square">
            <a:spAutoFit/>
          </a:bodyPr>
          <a:lstStyle/>
          <a:p>
            <a:r>
              <a:rPr lang="en-US" sz="2000" dirty="0">
                <a:latin typeface="Times New Roman" panose="02020603050405020304" pitchFamily="18" charset="0"/>
                <a:cs typeface="Times New Roman" panose="02020603050405020304" pitchFamily="18" charset="0"/>
              </a:rPr>
              <a:t>Thus, to select those tuples of the loan relation where the branch is “</a:t>
            </a:r>
            <a:r>
              <a:rPr lang="en-US" sz="2000" dirty="0" err="1">
                <a:latin typeface="Times New Roman" panose="02020603050405020304" pitchFamily="18" charset="0"/>
                <a:cs typeface="Times New Roman" panose="02020603050405020304" pitchFamily="18" charset="0"/>
              </a:rPr>
              <a:t>Perryridge</a:t>
            </a:r>
            <a:r>
              <a:rPr lang="en-US" sz="2000" dirty="0">
                <a:latin typeface="Times New Roman" panose="02020603050405020304" pitchFamily="18" charset="0"/>
                <a:cs typeface="Times New Roman" panose="02020603050405020304" pitchFamily="18" charset="0"/>
              </a:rPr>
              <a:t>,” we write </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SQL&gt;σ branch-name = “</a:t>
            </a:r>
            <a:r>
              <a:rPr lang="en-US" sz="2000" dirty="0" err="1">
                <a:latin typeface="Times New Roman" panose="02020603050405020304" pitchFamily="18" charset="0"/>
                <a:cs typeface="Times New Roman" panose="02020603050405020304" pitchFamily="18" charset="0"/>
              </a:rPr>
              <a:t>Perryridge</a:t>
            </a:r>
            <a:r>
              <a:rPr lang="en-US" sz="2000" dirty="0">
                <a:latin typeface="Times New Roman" panose="02020603050405020304" pitchFamily="18" charset="0"/>
                <a:cs typeface="Times New Roman" panose="02020603050405020304" pitchFamily="18" charset="0"/>
              </a:rPr>
              <a:t>” (loan)</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We can find all tuples in which the amount lent is more than $1200 by writing </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SQL&gt;σ amount&gt;1200 (loan)</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find those tuples pertaining to loans of more than $1200 made by the </a:t>
            </a:r>
            <a:r>
              <a:rPr lang="en-US" sz="2000" dirty="0" err="1">
                <a:latin typeface="Times New Roman" panose="02020603050405020304" pitchFamily="18" charset="0"/>
                <a:cs typeface="Times New Roman" panose="02020603050405020304" pitchFamily="18" charset="0"/>
              </a:rPr>
              <a:t>Perryridge</a:t>
            </a:r>
            <a:r>
              <a:rPr lang="en-US" sz="2000" dirty="0">
                <a:latin typeface="Times New Roman" panose="02020603050405020304" pitchFamily="18" charset="0"/>
                <a:cs typeface="Times New Roman" panose="02020603050405020304" pitchFamily="18" charset="0"/>
              </a:rPr>
              <a:t> branch, we write </a:t>
            </a:r>
          </a:p>
          <a:p>
            <a:r>
              <a:rPr lang="en-US" sz="2000" dirty="0">
                <a:latin typeface="Times New Roman" panose="02020603050405020304" pitchFamily="18" charset="0"/>
                <a:cs typeface="Times New Roman" panose="02020603050405020304" pitchFamily="18" charset="0"/>
              </a:rPr>
              <a:t>SQL&gt; σ branch-name = “</a:t>
            </a:r>
            <a:r>
              <a:rPr lang="en-US" sz="2000" dirty="0" err="1">
                <a:latin typeface="Times New Roman" panose="02020603050405020304" pitchFamily="18" charset="0"/>
                <a:cs typeface="Times New Roman" panose="02020603050405020304" pitchFamily="18" charset="0"/>
              </a:rPr>
              <a:t>Perryridge</a:t>
            </a:r>
            <a:r>
              <a:rPr lang="en-US" sz="2000" dirty="0">
                <a:latin typeface="Times New Roman" panose="02020603050405020304" pitchFamily="18" charset="0"/>
                <a:cs typeface="Times New Roman" panose="02020603050405020304" pitchFamily="18" charset="0"/>
              </a:rPr>
              <a:t>” ∧ amount&gt;1200 (loan)</a:t>
            </a:r>
          </a:p>
          <a:p>
            <a:endParaRPr lang="en-US" sz="2000" dirty="0">
              <a:latin typeface="Times New Roman" panose="02020603050405020304" pitchFamily="18" charset="0"/>
              <a:cs typeface="Times New Roman" panose="02020603050405020304" pitchFamily="18" charset="0"/>
            </a:endParaRPr>
          </a:p>
          <a:p>
            <a:r>
              <a:rPr lang="en-IN" sz="2000" b="1" u="sng" dirty="0">
                <a:latin typeface="Times New Roman" panose="02020603050405020304" pitchFamily="18" charset="0"/>
                <a:cs typeface="Times New Roman" panose="02020603050405020304" pitchFamily="18" charset="0"/>
              </a:rPr>
              <a:t>The Project Operation</a:t>
            </a:r>
          </a:p>
          <a:p>
            <a:r>
              <a:rPr lang="en-US" sz="2000" dirty="0"/>
              <a:t>we write the query to list all loan numbers and the amount of the loan as </a:t>
            </a:r>
          </a:p>
          <a:p>
            <a:endParaRPr lang="en-US" sz="2000" dirty="0"/>
          </a:p>
          <a:p>
            <a:r>
              <a:rPr lang="en-US" sz="2000" dirty="0"/>
              <a:t>SQL&gt;Π loan-number, amount(loan)</a:t>
            </a:r>
            <a:endParaRPr lang="en-IN"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41729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4A0303DF-E372-4461-9B09-016DAB61BF2E}"/>
              </a:ext>
            </a:extLst>
          </p:cNvPr>
          <p:cNvSpPr>
            <a:spLocks noGrp="1"/>
          </p:cNvSpPr>
          <p:nvPr>
            <p:ph type="dt" sz="half" idx="10"/>
          </p:nvPr>
        </p:nvSpPr>
        <p:spPr/>
        <p:txBody>
          <a:bodyPr/>
          <a:lstStyle/>
          <a:p>
            <a:pPr>
              <a:defRPr/>
            </a:pPr>
            <a:fld id="{4CC8FCCE-B90A-44E3-8D0A-E644AE75A729}" type="datetime1">
              <a:rPr lang="en-US" smtClean="0"/>
              <a:pPr>
                <a:defRPr/>
              </a:pPr>
              <a:t>2/18/2026</a:t>
            </a:fld>
            <a:endParaRPr lang="en-US" dirty="0"/>
          </a:p>
        </p:txBody>
      </p:sp>
      <p:sp>
        <p:nvSpPr>
          <p:cNvPr id="5" name="Slide Number Placeholder 4">
            <a:extLst>
              <a:ext uri="{FF2B5EF4-FFF2-40B4-BE49-F238E27FC236}">
                <a16:creationId xmlns:a16="http://schemas.microsoft.com/office/drawing/2014/main" id="{B27585C6-1D74-41D8-880A-30E21738CD1A}"/>
              </a:ext>
            </a:extLst>
          </p:cNvPr>
          <p:cNvSpPr>
            <a:spLocks noGrp="1"/>
          </p:cNvSpPr>
          <p:nvPr>
            <p:ph type="sldNum" sz="quarter" idx="12"/>
          </p:nvPr>
        </p:nvSpPr>
        <p:spPr/>
        <p:txBody>
          <a:bodyPr/>
          <a:lstStyle/>
          <a:p>
            <a:pPr>
              <a:defRPr/>
            </a:pPr>
            <a:fld id="{147856E9-F47B-4B79-B9A6-62404873B010}" type="slidenum">
              <a:rPr lang="en-US" altLang="en-US" smtClean="0"/>
              <a:pPr>
                <a:defRPr/>
              </a:pPr>
              <a:t>43</a:t>
            </a:fld>
            <a:endParaRPr lang="en-US" altLang="en-US"/>
          </a:p>
        </p:txBody>
      </p:sp>
      <p:pic>
        <p:nvPicPr>
          <p:cNvPr id="16" name="Picture 5" descr="C:\Users\Mahesh Kumar Jha\Downloads\CMRIT NEW LOGO-01.png">
            <a:extLst>
              <a:ext uri="{FF2B5EF4-FFF2-40B4-BE49-F238E27FC236}">
                <a16:creationId xmlns:a16="http://schemas.microsoft.com/office/drawing/2014/main" id="{73EDAB2A-2AA0-47CA-B6B0-5B94BB187C46}"/>
              </a:ext>
            </a:extLst>
          </p:cNvPr>
          <p:cNvPicPr>
            <a:picLocks noChangeAspect="1" noChangeArrowheads="1"/>
          </p:cNvPicPr>
          <p:nvPr/>
        </p:nvPicPr>
        <p:blipFill>
          <a:blip r:embed="rId2">
            <a:clrChange>
              <a:clrFrom>
                <a:srgbClr val="000000"/>
              </a:clrFrom>
              <a:clrTo>
                <a:srgbClr val="000000">
                  <a:alpha val="0"/>
                </a:srgbClr>
              </a:clrTo>
            </a:clrChange>
            <a:extLst>
              <a:ext uri="{28A0092B-C50C-407E-A947-70E740481C1C}">
                <a14:useLocalDpi xmlns:a14="http://schemas.microsoft.com/office/drawing/2010/main" val="0"/>
              </a:ext>
            </a:extLst>
          </a:blip>
          <a:srcRect l="10242" t="16174" r="4218"/>
          <a:stretch>
            <a:fillRect/>
          </a:stretch>
        </p:blipFill>
        <p:spPr bwMode="auto">
          <a:xfrm>
            <a:off x="530225" y="574341"/>
            <a:ext cx="1744663"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16">
            <a:extLst>
              <a:ext uri="{FF2B5EF4-FFF2-40B4-BE49-F238E27FC236}">
                <a16:creationId xmlns:a16="http://schemas.microsoft.com/office/drawing/2014/main" id="{6090B418-0F5F-4F0A-BC2A-CBB131027EBD}"/>
              </a:ext>
            </a:extLst>
          </p:cNvPr>
          <p:cNvSpPr txBox="1"/>
          <p:nvPr/>
        </p:nvSpPr>
        <p:spPr>
          <a:xfrm>
            <a:off x="3258862" y="1355939"/>
            <a:ext cx="6109252" cy="461665"/>
          </a:xfrm>
          <a:prstGeom prst="rect">
            <a:avLst/>
          </a:prstGeom>
          <a:noFill/>
        </p:spPr>
        <p:txBody>
          <a:bodyPr wrap="square">
            <a:spAutoFit/>
          </a:bodyPr>
          <a:lstStyle/>
          <a:p>
            <a:r>
              <a:rPr lang="en-IN" sz="2400" b="1" dirty="0">
                <a:latin typeface="Times New Roman" panose="02020603050405020304" pitchFamily="18" charset="0"/>
                <a:cs typeface="Times New Roman" panose="02020603050405020304" pitchFamily="18" charset="0"/>
              </a:rPr>
              <a:t>Composition of Relational Operations</a:t>
            </a:r>
          </a:p>
        </p:txBody>
      </p:sp>
      <p:sp>
        <p:nvSpPr>
          <p:cNvPr id="18" name="TextBox 17">
            <a:extLst>
              <a:ext uri="{FF2B5EF4-FFF2-40B4-BE49-F238E27FC236}">
                <a16:creationId xmlns:a16="http://schemas.microsoft.com/office/drawing/2014/main" id="{6F05386C-9BEA-4923-A8EF-1ED7A26B3AD9}"/>
              </a:ext>
            </a:extLst>
          </p:cNvPr>
          <p:cNvSpPr txBox="1"/>
          <p:nvPr/>
        </p:nvSpPr>
        <p:spPr>
          <a:xfrm>
            <a:off x="530225" y="2243982"/>
            <a:ext cx="11549270" cy="1323439"/>
          </a:xfrm>
          <a:prstGeom prst="rect">
            <a:avLst/>
          </a:prstGeom>
          <a:noFill/>
        </p:spPr>
        <p:txBody>
          <a:bodyPr wrap="square">
            <a:spAutoFit/>
          </a:bodyPr>
          <a:lstStyle/>
          <a:p>
            <a:r>
              <a:rPr lang="en-US" sz="2000" dirty="0">
                <a:latin typeface="Times New Roman" panose="02020603050405020304" pitchFamily="18" charset="0"/>
                <a:cs typeface="Times New Roman" panose="02020603050405020304" pitchFamily="18" charset="0"/>
              </a:rPr>
              <a:t>The fact that the result of a relational operation is itself a relation is important. Consider the more complicated query “Find those customers who live in Harrison.” We write: </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SQL&gt; Π customer-name (σ customer-city = “Harrison” (customer ))</a:t>
            </a:r>
            <a:endParaRPr lang="en-IN" sz="2000" dirty="0">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06013148-7142-4ABB-B77E-B76BA09694FC}"/>
              </a:ext>
            </a:extLst>
          </p:cNvPr>
          <p:cNvSpPr txBox="1"/>
          <p:nvPr/>
        </p:nvSpPr>
        <p:spPr>
          <a:xfrm>
            <a:off x="530225" y="3814632"/>
            <a:ext cx="6109252" cy="400110"/>
          </a:xfrm>
          <a:prstGeom prst="rect">
            <a:avLst/>
          </a:prstGeom>
          <a:noFill/>
        </p:spPr>
        <p:txBody>
          <a:bodyPr wrap="square">
            <a:spAutoFit/>
          </a:bodyPr>
          <a:lstStyle/>
          <a:p>
            <a:r>
              <a:rPr lang="en-IN" sz="2000" b="1" dirty="0">
                <a:latin typeface="Times New Roman" panose="02020603050405020304" pitchFamily="18" charset="0"/>
                <a:cs typeface="Times New Roman" panose="02020603050405020304" pitchFamily="18" charset="0"/>
              </a:rPr>
              <a:t>The Union Operation</a:t>
            </a:r>
          </a:p>
        </p:txBody>
      </p:sp>
      <p:sp>
        <p:nvSpPr>
          <p:cNvPr id="20" name="TextBox 19">
            <a:extLst>
              <a:ext uri="{FF2B5EF4-FFF2-40B4-BE49-F238E27FC236}">
                <a16:creationId xmlns:a16="http://schemas.microsoft.com/office/drawing/2014/main" id="{2903BB92-3D5A-48A2-8B69-CA7515272AFF}"/>
              </a:ext>
            </a:extLst>
          </p:cNvPr>
          <p:cNvSpPr txBox="1"/>
          <p:nvPr/>
        </p:nvSpPr>
        <p:spPr>
          <a:xfrm>
            <a:off x="3808605" y="3687901"/>
            <a:ext cx="10913166" cy="3170099"/>
          </a:xfrm>
          <a:prstGeom prst="rect">
            <a:avLst/>
          </a:prstGeom>
          <a:noFill/>
        </p:spPr>
        <p:txBody>
          <a:bodyPr wrap="square">
            <a:spAutoFit/>
          </a:bodyPr>
          <a:lstStyle/>
          <a:p>
            <a:r>
              <a:rPr lang="en-US" sz="2000" b="1" dirty="0">
                <a:latin typeface="Times New Roman" panose="02020603050405020304" pitchFamily="18" charset="0"/>
                <a:cs typeface="Times New Roman" panose="02020603050405020304" pitchFamily="18" charset="0"/>
              </a:rPr>
              <a:t>how to find the names of all customers with a loan in the bank</a:t>
            </a:r>
          </a:p>
          <a:p>
            <a:endParaRPr lang="en-US" sz="2000" b="1" dirty="0">
              <a:latin typeface="Times New Roman" panose="02020603050405020304" pitchFamily="18" charset="0"/>
              <a:cs typeface="Times New Roman" panose="02020603050405020304" pitchFamily="18" charset="0"/>
            </a:endParaRPr>
          </a:p>
          <a:p>
            <a:r>
              <a:rPr lang="en-US" sz="2000" b="1" dirty="0">
                <a:latin typeface="Times New Roman" panose="02020603050405020304" pitchFamily="18" charset="0"/>
                <a:cs typeface="Times New Roman" panose="02020603050405020304" pitchFamily="18" charset="0"/>
              </a:rPr>
              <a:t>SQL&gt; </a:t>
            </a:r>
            <a:r>
              <a:rPr lang="el-GR" sz="2000" b="1" dirty="0">
                <a:latin typeface="Times New Roman" panose="02020603050405020304" pitchFamily="18" charset="0"/>
                <a:cs typeface="Times New Roman" panose="02020603050405020304" pitchFamily="18" charset="0"/>
              </a:rPr>
              <a:t>Π</a:t>
            </a:r>
            <a:r>
              <a:rPr lang="en-US" sz="2000" b="1" dirty="0">
                <a:latin typeface="Times New Roman" panose="02020603050405020304" pitchFamily="18" charset="0"/>
                <a:cs typeface="Times New Roman" panose="02020603050405020304" pitchFamily="18" charset="0"/>
              </a:rPr>
              <a:t> </a:t>
            </a:r>
            <a:r>
              <a:rPr lang="en-IN" sz="2000" b="1" dirty="0">
                <a:latin typeface="Times New Roman" panose="02020603050405020304" pitchFamily="18" charset="0"/>
                <a:cs typeface="Times New Roman" panose="02020603050405020304" pitchFamily="18" charset="0"/>
              </a:rPr>
              <a:t>customer-name (borrower)</a:t>
            </a:r>
          </a:p>
          <a:p>
            <a:endParaRPr lang="en-IN" sz="2000" b="1" dirty="0">
              <a:latin typeface="Times New Roman" panose="02020603050405020304" pitchFamily="18" charset="0"/>
              <a:cs typeface="Times New Roman" panose="02020603050405020304" pitchFamily="18" charset="0"/>
            </a:endParaRPr>
          </a:p>
          <a:p>
            <a:r>
              <a:rPr lang="en-IN" sz="2000" b="1" dirty="0">
                <a:latin typeface="Times New Roman" panose="02020603050405020304" pitchFamily="18" charset="0"/>
                <a:cs typeface="Times New Roman" panose="02020603050405020304" pitchFamily="18" charset="0"/>
              </a:rPr>
              <a:t>and</a:t>
            </a:r>
          </a:p>
          <a:p>
            <a:endParaRPr lang="en-IN" sz="2000" b="1" dirty="0">
              <a:latin typeface="Times New Roman" panose="02020603050405020304" pitchFamily="18" charset="0"/>
              <a:cs typeface="Times New Roman" panose="02020603050405020304" pitchFamily="18" charset="0"/>
            </a:endParaRPr>
          </a:p>
          <a:p>
            <a:r>
              <a:rPr lang="en-IN" sz="2000" b="1" dirty="0">
                <a:latin typeface="Times New Roman" panose="02020603050405020304" pitchFamily="18" charset="0"/>
                <a:cs typeface="Times New Roman" panose="02020603050405020304" pitchFamily="18" charset="0"/>
              </a:rPr>
              <a:t>SQL&gt; </a:t>
            </a:r>
            <a:r>
              <a:rPr lang="el-GR" sz="2000" b="1" dirty="0">
                <a:latin typeface="Times New Roman" panose="02020603050405020304" pitchFamily="18" charset="0"/>
                <a:cs typeface="Times New Roman" panose="02020603050405020304" pitchFamily="18" charset="0"/>
              </a:rPr>
              <a:t>Π</a:t>
            </a:r>
            <a:r>
              <a:rPr lang="en-IN" sz="2000" b="1" dirty="0">
                <a:latin typeface="Times New Roman" panose="02020603050405020304" pitchFamily="18" charset="0"/>
                <a:cs typeface="Times New Roman" panose="02020603050405020304" pitchFamily="18" charset="0"/>
              </a:rPr>
              <a:t>customer-name (depositor)</a:t>
            </a:r>
          </a:p>
          <a:p>
            <a:endParaRPr lang="en-IN" sz="2000" b="1" dirty="0">
              <a:latin typeface="Times New Roman" panose="02020603050405020304" pitchFamily="18" charset="0"/>
              <a:cs typeface="Times New Roman" panose="02020603050405020304" pitchFamily="18" charset="0"/>
            </a:endParaRPr>
          </a:p>
          <a:p>
            <a:endParaRPr lang="en-IN" sz="2000" b="1" dirty="0">
              <a:latin typeface="Times New Roman" panose="02020603050405020304" pitchFamily="18" charset="0"/>
              <a:cs typeface="Times New Roman" panose="02020603050405020304" pitchFamily="18" charset="0"/>
            </a:endParaRPr>
          </a:p>
          <a:p>
            <a:r>
              <a:rPr lang="en-US" sz="2000" b="1" dirty="0">
                <a:latin typeface="Times New Roman" panose="02020603050405020304" pitchFamily="18" charset="0"/>
                <a:cs typeface="Times New Roman" panose="02020603050405020304" pitchFamily="18" charset="0"/>
              </a:rPr>
              <a:t>SQL&gt; </a:t>
            </a:r>
            <a:r>
              <a:rPr lang="el-GR" sz="2000" b="1" dirty="0">
                <a:latin typeface="Times New Roman" panose="02020603050405020304" pitchFamily="18" charset="0"/>
                <a:cs typeface="Times New Roman" panose="02020603050405020304" pitchFamily="18" charset="0"/>
              </a:rPr>
              <a:t>Π</a:t>
            </a:r>
            <a:r>
              <a:rPr lang="en-IN" sz="2000" b="1" dirty="0">
                <a:latin typeface="Times New Roman" panose="02020603050405020304" pitchFamily="18" charset="0"/>
                <a:cs typeface="Times New Roman" panose="02020603050405020304" pitchFamily="18" charset="0"/>
              </a:rPr>
              <a:t>customer-name (borrower ) ∪ </a:t>
            </a:r>
            <a:r>
              <a:rPr lang="el-GR" sz="2000" b="1" dirty="0">
                <a:latin typeface="Times New Roman" panose="02020603050405020304" pitchFamily="18" charset="0"/>
                <a:cs typeface="Times New Roman" panose="02020603050405020304" pitchFamily="18" charset="0"/>
              </a:rPr>
              <a:t>Π</a:t>
            </a:r>
            <a:r>
              <a:rPr lang="en-IN" sz="2000" b="1" dirty="0">
                <a:latin typeface="Times New Roman" panose="02020603050405020304" pitchFamily="18" charset="0"/>
                <a:cs typeface="Times New Roman" panose="02020603050405020304" pitchFamily="18" charset="0"/>
              </a:rPr>
              <a:t>customer-name (depositor) </a:t>
            </a:r>
          </a:p>
        </p:txBody>
      </p:sp>
    </p:spTree>
    <p:extLst>
      <p:ext uri="{BB962C8B-B14F-4D97-AF65-F5344CB8AC3E}">
        <p14:creationId xmlns:p14="http://schemas.microsoft.com/office/powerpoint/2010/main" val="28048052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EB10B7B-5312-498A-BD9B-6040187C971C}"/>
              </a:ext>
            </a:extLst>
          </p:cNvPr>
          <p:cNvSpPr>
            <a:spLocks noGrp="1"/>
          </p:cNvSpPr>
          <p:nvPr>
            <p:ph type="dt" sz="half" idx="10"/>
          </p:nvPr>
        </p:nvSpPr>
        <p:spPr/>
        <p:txBody>
          <a:bodyPr/>
          <a:lstStyle/>
          <a:p>
            <a:pPr>
              <a:defRPr/>
            </a:pPr>
            <a:fld id="{4CC8FCCE-B90A-44E3-8D0A-E644AE75A729}" type="datetime1">
              <a:rPr lang="en-US" smtClean="0"/>
              <a:pPr>
                <a:defRPr/>
              </a:pPr>
              <a:t>2/18/2026</a:t>
            </a:fld>
            <a:endParaRPr lang="en-US" dirty="0"/>
          </a:p>
        </p:txBody>
      </p:sp>
      <p:sp>
        <p:nvSpPr>
          <p:cNvPr id="5" name="Slide Number Placeholder 4">
            <a:extLst>
              <a:ext uri="{FF2B5EF4-FFF2-40B4-BE49-F238E27FC236}">
                <a16:creationId xmlns:a16="http://schemas.microsoft.com/office/drawing/2014/main" id="{A1EE49B9-1A4D-4C65-A89B-15E926ED60DD}"/>
              </a:ext>
            </a:extLst>
          </p:cNvPr>
          <p:cNvSpPr>
            <a:spLocks noGrp="1"/>
          </p:cNvSpPr>
          <p:nvPr>
            <p:ph type="sldNum" sz="quarter" idx="12"/>
          </p:nvPr>
        </p:nvSpPr>
        <p:spPr/>
        <p:txBody>
          <a:bodyPr/>
          <a:lstStyle/>
          <a:p>
            <a:pPr>
              <a:defRPr/>
            </a:pPr>
            <a:fld id="{147856E9-F47B-4B79-B9A6-62404873B010}" type="slidenum">
              <a:rPr lang="en-US" altLang="en-US" smtClean="0"/>
              <a:pPr>
                <a:defRPr/>
              </a:pPr>
              <a:t>44</a:t>
            </a:fld>
            <a:endParaRPr lang="en-US" altLang="en-US"/>
          </a:p>
        </p:txBody>
      </p:sp>
      <p:pic>
        <p:nvPicPr>
          <p:cNvPr id="8" name="Picture 5" descr="C:\Users\Mahesh Kumar Jha\Downloads\CMRIT NEW LOGO-01.png">
            <a:extLst>
              <a:ext uri="{FF2B5EF4-FFF2-40B4-BE49-F238E27FC236}">
                <a16:creationId xmlns:a16="http://schemas.microsoft.com/office/drawing/2014/main" id="{A85D4138-EE93-422E-8AEC-35E47D68A971}"/>
              </a:ext>
            </a:extLst>
          </p:cNvPr>
          <p:cNvPicPr>
            <a:picLocks noChangeAspect="1" noChangeArrowheads="1"/>
          </p:cNvPicPr>
          <p:nvPr/>
        </p:nvPicPr>
        <p:blipFill>
          <a:blip r:embed="rId2">
            <a:clrChange>
              <a:clrFrom>
                <a:srgbClr val="000000"/>
              </a:clrFrom>
              <a:clrTo>
                <a:srgbClr val="000000">
                  <a:alpha val="0"/>
                </a:srgbClr>
              </a:clrTo>
            </a:clrChange>
            <a:extLst>
              <a:ext uri="{28A0092B-C50C-407E-A947-70E740481C1C}">
                <a14:useLocalDpi xmlns:a14="http://schemas.microsoft.com/office/drawing/2010/main" val="0"/>
              </a:ext>
            </a:extLst>
          </a:blip>
          <a:srcRect l="10242" t="16174" r="4218"/>
          <a:stretch>
            <a:fillRect/>
          </a:stretch>
        </p:blipFill>
        <p:spPr bwMode="auto">
          <a:xfrm>
            <a:off x="639555" y="537152"/>
            <a:ext cx="1744663"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2">
            <a:extLst>
              <a:ext uri="{FF2B5EF4-FFF2-40B4-BE49-F238E27FC236}">
                <a16:creationId xmlns:a16="http://schemas.microsoft.com/office/drawing/2014/main" id="{9206B97B-55D1-49C5-A192-7BC89A842A95}"/>
              </a:ext>
            </a:extLst>
          </p:cNvPr>
          <p:cNvSpPr txBox="1">
            <a:spLocks noChangeArrowheads="1"/>
          </p:cNvSpPr>
          <p:nvPr/>
        </p:nvSpPr>
        <p:spPr>
          <a:xfrm>
            <a:off x="454782" y="2121932"/>
            <a:ext cx="11282435" cy="457731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2400" b="1" dirty="0">
                <a:latin typeface="Times New Roman" panose="02020603050405020304" pitchFamily="18" charset="0"/>
                <a:cs typeface="Times New Roman" panose="02020603050405020304" pitchFamily="18" charset="0"/>
              </a:rPr>
              <a:t>Find the loan number for each loan for an amount greater then 1200</a:t>
            </a:r>
          </a:p>
          <a:p>
            <a:pPr>
              <a:defRPr/>
            </a:pPr>
            <a:endParaRPr lang="en-US" sz="2400" b="1" dirty="0">
              <a:latin typeface="Times New Roman" panose="02020603050405020304" pitchFamily="18" charset="0"/>
              <a:cs typeface="Times New Roman" panose="02020603050405020304" pitchFamily="18" charset="0"/>
            </a:endParaRPr>
          </a:p>
          <a:p>
            <a:pPr>
              <a:defRPr/>
            </a:pPr>
            <a:r>
              <a:rPr lang="en-IN" sz="2400" dirty="0">
                <a:effectLst/>
                <a:latin typeface="Times New Roman" panose="02020603050405020304" pitchFamily="18" charset="0"/>
                <a:ea typeface="Calibri" panose="020F0502020204030204" pitchFamily="34" charset="0"/>
                <a:cs typeface="Times New Roman" panose="02020603050405020304" pitchFamily="18" charset="0"/>
              </a:rPr>
              <a:t>  π </a:t>
            </a:r>
            <a:r>
              <a:rPr lang="en-IN" sz="2400" dirty="0" err="1">
                <a:effectLst/>
                <a:latin typeface="Times New Roman" panose="02020603050405020304" pitchFamily="18" charset="0"/>
                <a:ea typeface="Calibri" panose="020F0502020204030204" pitchFamily="34" charset="0"/>
                <a:cs typeface="Times New Roman" panose="02020603050405020304" pitchFamily="18" charset="0"/>
              </a:rPr>
              <a:t>loan_number</a:t>
            </a:r>
            <a:r>
              <a:rPr lang="en-IN" sz="2400" dirty="0">
                <a:effectLst/>
                <a:latin typeface="Times New Roman" panose="02020603050405020304" pitchFamily="18" charset="0"/>
                <a:ea typeface="Calibri" panose="020F0502020204030204" pitchFamily="34" charset="0"/>
                <a:cs typeface="Times New Roman" panose="02020603050405020304" pitchFamily="18" charset="0"/>
              </a:rPr>
              <a:t>(</a:t>
            </a:r>
            <a:r>
              <a:rPr lang="el-GR" sz="2400" dirty="0">
                <a:latin typeface="Times New Roman" panose="02020603050405020304" pitchFamily="18" charset="0"/>
                <a:cs typeface="Times New Roman" panose="02020603050405020304" pitchFamily="18" charset="0"/>
              </a:rPr>
              <a:t>σ </a:t>
            </a:r>
            <a:r>
              <a:rPr lang="en-IN" sz="2400" dirty="0">
                <a:effectLst/>
                <a:latin typeface="Times New Roman" panose="02020603050405020304" pitchFamily="18" charset="0"/>
                <a:ea typeface="Calibri" panose="020F0502020204030204" pitchFamily="34" charset="0"/>
                <a:cs typeface="Times New Roman" panose="02020603050405020304" pitchFamily="18" charset="0"/>
              </a:rPr>
              <a:t>amount&gt;1200) (loan))</a:t>
            </a:r>
          </a:p>
          <a:p>
            <a:pPr>
              <a:defRPr/>
            </a:pPr>
            <a:endParaRPr lang="en-IN" sz="2000" dirty="0">
              <a:latin typeface="Calibri" panose="020F0502020204030204" pitchFamily="34" charset="0"/>
              <a:ea typeface="Calibri" panose="020F0502020204030204" pitchFamily="34" charset="0"/>
              <a:cs typeface="Calibri" panose="020F0502020204030204" pitchFamily="34" charset="0"/>
            </a:endParaRPr>
          </a:p>
          <a:p>
            <a:pPr>
              <a:defRPr/>
            </a:pPr>
            <a:r>
              <a:rPr lang="en-IN" sz="2400" dirty="0">
                <a:latin typeface="Times New Roman" panose="02020603050405020304" pitchFamily="18" charset="0"/>
                <a:ea typeface="Calibri" panose="020F0502020204030204" pitchFamily="34" charset="0"/>
                <a:cs typeface="Times New Roman" panose="02020603050405020304" pitchFamily="18" charset="0"/>
              </a:rPr>
              <a:t>SQL&gt; select </a:t>
            </a:r>
            <a:r>
              <a:rPr lang="en-IN" sz="2400" dirty="0" err="1">
                <a:latin typeface="Times New Roman" panose="02020603050405020304" pitchFamily="18" charset="0"/>
                <a:ea typeface="Calibri" panose="020F0502020204030204" pitchFamily="34" charset="0"/>
                <a:cs typeface="Times New Roman" panose="02020603050405020304" pitchFamily="18" charset="0"/>
              </a:rPr>
              <a:t>loan_number</a:t>
            </a:r>
            <a:r>
              <a:rPr lang="en-IN" sz="2400" dirty="0">
                <a:latin typeface="Times New Roman" panose="02020603050405020304" pitchFamily="18" charset="0"/>
                <a:ea typeface="Calibri" panose="020F0502020204030204" pitchFamily="34" charset="0"/>
                <a:cs typeface="Times New Roman" panose="02020603050405020304" pitchFamily="18" charset="0"/>
              </a:rPr>
              <a:t> from loan where amount &gt;1200;</a:t>
            </a:r>
          </a:p>
          <a:p>
            <a:pPr>
              <a:defRPr/>
            </a:pPr>
            <a:endParaRPr lang="en-IN" sz="2400" dirty="0">
              <a:latin typeface="Times New Roman" panose="02020603050405020304" pitchFamily="18" charset="0"/>
              <a:ea typeface="Calibri" panose="020F0502020204030204" pitchFamily="34" charset="0"/>
              <a:cs typeface="Times New Roman" panose="02020603050405020304" pitchFamily="18" charset="0"/>
            </a:endParaRPr>
          </a:p>
          <a:p>
            <a:pPr>
              <a:defRPr/>
            </a:pPr>
            <a:endParaRPr lang="en-IN" sz="2400" dirty="0">
              <a:latin typeface="Times New Roman" panose="02020603050405020304" pitchFamily="18" charset="0"/>
              <a:ea typeface="Calibri" panose="020F0502020204030204" pitchFamily="34" charset="0"/>
              <a:cs typeface="Times New Roman" panose="02020603050405020304" pitchFamily="18" charset="0"/>
            </a:endParaRPr>
          </a:p>
          <a:p>
            <a:pPr>
              <a:defRPr/>
            </a:pPr>
            <a:r>
              <a:rPr lang="en-IN" sz="2400" b="1" dirty="0">
                <a:latin typeface="Times New Roman" panose="02020603050405020304" pitchFamily="18" charset="0"/>
                <a:ea typeface="Calibri" panose="020F0502020204030204" pitchFamily="34" charset="0"/>
                <a:cs typeface="Times New Roman" panose="02020603050405020304" pitchFamily="18" charset="0"/>
              </a:rPr>
              <a:t>Find the names of all customer who have a loan, an account, or both from the bank</a:t>
            </a:r>
          </a:p>
          <a:p>
            <a:pPr>
              <a:defRPr/>
            </a:pPr>
            <a:endParaRPr lang="en-IN" sz="2400" dirty="0">
              <a:latin typeface="Times New Roman" panose="02020603050405020304" pitchFamily="18" charset="0"/>
              <a:ea typeface="Calibri" panose="020F0502020204030204" pitchFamily="34" charset="0"/>
              <a:cs typeface="Times New Roman" panose="02020603050405020304" pitchFamily="18" charset="0"/>
            </a:endParaRPr>
          </a:p>
          <a:p>
            <a:pPr>
              <a:defRPr/>
            </a:pPr>
            <a:r>
              <a:rPr lang="en-IN" sz="2400" dirty="0">
                <a:latin typeface="Times New Roman" panose="02020603050405020304" pitchFamily="18" charset="0"/>
                <a:ea typeface="Calibri" panose="020F0502020204030204" pitchFamily="34" charset="0"/>
                <a:cs typeface="Times New Roman" panose="02020603050405020304" pitchFamily="18" charset="0"/>
              </a:rPr>
              <a:t>π </a:t>
            </a:r>
            <a:r>
              <a:rPr lang="en-IN" sz="2400" dirty="0" err="1">
                <a:latin typeface="Times New Roman" panose="02020603050405020304" pitchFamily="18" charset="0"/>
                <a:ea typeface="Calibri" panose="020F0502020204030204" pitchFamily="34" charset="0"/>
                <a:cs typeface="Times New Roman" panose="02020603050405020304" pitchFamily="18" charset="0"/>
              </a:rPr>
              <a:t>customer_name</a:t>
            </a:r>
            <a:r>
              <a:rPr lang="en-IN" sz="2400" dirty="0">
                <a:latin typeface="Times New Roman" panose="02020603050405020304" pitchFamily="18" charset="0"/>
                <a:ea typeface="Calibri" panose="020F0502020204030204" pitchFamily="34" charset="0"/>
                <a:cs typeface="Times New Roman" panose="02020603050405020304" pitchFamily="18" charset="0"/>
              </a:rPr>
              <a:t>(borrower) U π </a:t>
            </a:r>
            <a:r>
              <a:rPr lang="en-IN" sz="2400" dirty="0" err="1">
                <a:latin typeface="Times New Roman" panose="02020603050405020304" pitchFamily="18" charset="0"/>
                <a:ea typeface="Calibri" panose="020F0502020204030204" pitchFamily="34" charset="0"/>
                <a:cs typeface="Times New Roman" panose="02020603050405020304" pitchFamily="18" charset="0"/>
              </a:rPr>
              <a:t>customer_name</a:t>
            </a:r>
            <a:r>
              <a:rPr lang="en-IN" sz="2400" dirty="0">
                <a:latin typeface="Times New Roman" panose="02020603050405020304" pitchFamily="18" charset="0"/>
                <a:ea typeface="Calibri" panose="020F0502020204030204" pitchFamily="34" charset="0"/>
                <a:cs typeface="Times New Roman" panose="02020603050405020304" pitchFamily="18" charset="0"/>
              </a:rPr>
              <a:t>(depositor)</a:t>
            </a:r>
          </a:p>
          <a:p>
            <a:pPr>
              <a:defRPr/>
            </a:pPr>
            <a:endParaRPr lang="en-IN" sz="2400" dirty="0">
              <a:effectLst/>
              <a:latin typeface="Times New Roman" panose="02020603050405020304" pitchFamily="18" charset="0"/>
              <a:ea typeface="Calibri" panose="020F0502020204030204" pitchFamily="34" charset="0"/>
              <a:cs typeface="Times New Roman" panose="02020603050405020304" pitchFamily="18" charset="0"/>
            </a:endParaRPr>
          </a:p>
          <a:p>
            <a:pPr>
              <a:defRPr/>
            </a:pPr>
            <a:r>
              <a:rPr lang="en-US" sz="2800" b="1" dirty="0">
                <a:latin typeface="Times New Roman" panose="02020603050405020304" pitchFamily="18" charset="0"/>
                <a:cs typeface="Times New Roman" panose="02020603050405020304" pitchFamily="18" charset="0"/>
              </a:rPr>
              <a:t>SQL&gt;</a:t>
            </a:r>
            <a:r>
              <a:rPr lang="en-US" sz="2400" b="1" dirty="0">
                <a:latin typeface="Times New Roman" panose="02020603050405020304" pitchFamily="18" charset="0"/>
                <a:cs typeface="Times New Roman" panose="02020603050405020304" pitchFamily="18" charset="0"/>
              </a:rPr>
              <a:t> select </a:t>
            </a:r>
            <a:r>
              <a:rPr lang="en-US" sz="2400" b="1" dirty="0" err="1">
                <a:latin typeface="Times New Roman" panose="02020603050405020304" pitchFamily="18" charset="0"/>
                <a:cs typeface="Times New Roman" panose="02020603050405020304" pitchFamily="18" charset="0"/>
              </a:rPr>
              <a:t>customer_name</a:t>
            </a:r>
            <a:r>
              <a:rPr lang="en-US" sz="2400" b="1" dirty="0">
                <a:latin typeface="Times New Roman" panose="02020603050405020304" pitchFamily="18" charset="0"/>
                <a:cs typeface="Times New Roman" panose="02020603050405020304" pitchFamily="18" charset="0"/>
              </a:rPr>
              <a:t> from borrower</a:t>
            </a:r>
          </a:p>
          <a:p>
            <a:pPr>
              <a:defRPr/>
            </a:pPr>
            <a:r>
              <a:rPr lang="en-US" sz="2400" b="1" dirty="0">
                <a:latin typeface="Times New Roman" panose="02020603050405020304" pitchFamily="18" charset="0"/>
                <a:cs typeface="Times New Roman" panose="02020603050405020304" pitchFamily="18" charset="0"/>
              </a:rPr>
              <a:t>             union</a:t>
            </a:r>
          </a:p>
          <a:p>
            <a:pPr>
              <a:defRPr/>
            </a:pPr>
            <a:r>
              <a:rPr lang="en-US" sz="2400" b="1" dirty="0">
                <a:latin typeface="Times New Roman" panose="02020603050405020304" pitchFamily="18" charset="0"/>
                <a:cs typeface="Times New Roman" panose="02020603050405020304" pitchFamily="18" charset="0"/>
              </a:rPr>
              <a:t>             select </a:t>
            </a:r>
            <a:r>
              <a:rPr lang="en-US" sz="2400" b="1" dirty="0" err="1">
                <a:latin typeface="Times New Roman" panose="02020603050405020304" pitchFamily="18" charset="0"/>
                <a:cs typeface="Times New Roman" panose="02020603050405020304" pitchFamily="18" charset="0"/>
              </a:rPr>
              <a:t>customer_name</a:t>
            </a:r>
            <a:r>
              <a:rPr lang="en-US" sz="2400" b="1" dirty="0">
                <a:latin typeface="Times New Roman" panose="02020603050405020304" pitchFamily="18" charset="0"/>
                <a:cs typeface="Times New Roman" panose="02020603050405020304" pitchFamily="18" charset="0"/>
              </a:rPr>
              <a:t> from depositor</a:t>
            </a:r>
          </a:p>
          <a:p>
            <a:pPr>
              <a:defRPr/>
            </a:pPr>
            <a:endParaRPr lang="en-US" sz="2400" b="1" dirty="0">
              <a:latin typeface="Times New Roman" panose="02020603050405020304" pitchFamily="18" charset="0"/>
              <a:cs typeface="Times New Roman" panose="02020603050405020304" pitchFamily="18" charset="0"/>
            </a:endParaRPr>
          </a:p>
          <a:p>
            <a:pPr>
              <a:defRPr/>
            </a:pPr>
            <a:endParaRPr lang="en-US" sz="2400" b="1" dirty="0">
              <a:latin typeface="Times New Roman" panose="02020603050405020304" pitchFamily="18" charset="0"/>
              <a:cs typeface="Times New Roman" panose="02020603050405020304" pitchFamily="18" charset="0"/>
            </a:endParaRPr>
          </a:p>
          <a:p>
            <a:pPr>
              <a:defRPr/>
            </a:pPr>
            <a:r>
              <a:rPr lang="en-US" sz="2800" b="1" dirty="0">
                <a:latin typeface="Times New Roman" panose="02020603050405020304" pitchFamily="18" charset="0"/>
                <a:cs typeface="Times New Roman" panose="02020603050405020304" pitchFamily="18" charset="0"/>
              </a:rPr>
              <a:t>			   	</a:t>
            </a:r>
          </a:p>
          <a:p>
            <a:pPr>
              <a:defRPr/>
            </a:pPr>
            <a:endParaRPr lang="en-US" sz="2800" b="1" dirty="0">
              <a:latin typeface="Times New Roman" panose="02020603050405020304" pitchFamily="18" charset="0"/>
              <a:cs typeface="Times New Roman" panose="02020603050405020304" pitchFamily="18" charset="0"/>
            </a:endParaRPr>
          </a:p>
          <a:p>
            <a:pPr>
              <a:defRPr/>
            </a:pP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43637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30A84785-E2AB-4D6D-9E71-6BC921394702}"/>
              </a:ext>
            </a:extLst>
          </p:cNvPr>
          <p:cNvSpPr>
            <a:spLocks noGrp="1"/>
          </p:cNvSpPr>
          <p:nvPr>
            <p:ph type="dt" sz="half" idx="10"/>
          </p:nvPr>
        </p:nvSpPr>
        <p:spPr/>
        <p:txBody>
          <a:bodyPr/>
          <a:lstStyle/>
          <a:p>
            <a:pPr>
              <a:defRPr/>
            </a:pPr>
            <a:fld id="{4CC8FCCE-B90A-44E3-8D0A-E644AE75A729}" type="datetime1">
              <a:rPr lang="en-US" smtClean="0"/>
              <a:pPr>
                <a:defRPr/>
              </a:pPr>
              <a:t>2/18/2026</a:t>
            </a:fld>
            <a:endParaRPr lang="en-US" dirty="0"/>
          </a:p>
        </p:txBody>
      </p:sp>
      <p:sp>
        <p:nvSpPr>
          <p:cNvPr id="5" name="Slide Number Placeholder 4">
            <a:extLst>
              <a:ext uri="{FF2B5EF4-FFF2-40B4-BE49-F238E27FC236}">
                <a16:creationId xmlns:a16="http://schemas.microsoft.com/office/drawing/2014/main" id="{101F89D6-7F82-40B2-A89B-2490D541F1D5}"/>
              </a:ext>
            </a:extLst>
          </p:cNvPr>
          <p:cNvSpPr>
            <a:spLocks noGrp="1"/>
          </p:cNvSpPr>
          <p:nvPr>
            <p:ph type="sldNum" sz="quarter" idx="12"/>
          </p:nvPr>
        </p:nvSpPr>
        <p:spPr/>
        <p:txBody>
          <a:bodyPr/>
          <a:lstStyle/>
          <a:p>
            <a:pPr>
              <a:defRPr/>
            </a:pPr>
            <a:fld id="{147856E9-F47B-4B79-B9A6-62404873B010}" type="slidenum">
              <a:rPr lang="en-US" altLang="en-US" smtClean="0"/>
              <a:pPr>
                <a:defRPr/>
              </a:pPr>
              <a:t>45</a:t>
            </a:fld>
            <a:endParaRPr lang="en-US" altLang="en-US"/>
          </a:p>
        </p:txBody>
      </p:sp>
      <p:pic>
        <p:nvPicPr>
          <p:cNvPr id="8" name="Picture 5" descr="C:\Users\Mahesh Kumar Jha\Downloads\CMRIT NEW LOGO-01.png">
            <a:extLst>
              <a:ext uri="{FF2B5EF4-FFF2-40B4-BE49-F238E27FC236}">
                <a16:creationId xmlns:a16="http://schemas.microsoft.com/office/drawing/2014/main" id="{0499BDA6-0F5B-4515-9477-E1C11ED8735C}"/>
              </a:ext>
            </a:extLst>
          </p:cNvPr>
          <p:cNvPicPr>
            <a:picLocks noChangeAspect="1" noChangeArrowheads="1"/>
          </p:cNvPicPr>
          <p:nvPr/>
        </p:nvPicPr>
        <p:blipFill>
          <a:blip r:embed="rId2">
            <a:clrChange>
              <a:clrFrom>
                <a:srgbClr val="000000"/>
              </a:clrFrom>
              <a:clrTo>
                <a:srgbClr val="000000">
                  <a:alpha val="0"/>
                </a:srgbClr>
              </a:clrTo>
            </a:clrChange>
            <a:extLst>
              <a:ext uri="{28A0092B-C50C-407E-A947-70E740481C1C}">
                <a14:useLocalDpi xmlns:a14="http://schemas.microsoft.com/office/drawing/2010/main" val="0"/>
              </a:ext>
            </a:extLst>
          </a:blip>
          <a:srcRect l="10242" t="16174" r="4218"/>
          <a:stretch>
            <a:fillRect/>
          </a:stretch>
        </p:blipFill>
        <p:spPr bwMode="auto">
          <a:xfrm>
            <a:off x="639555" y="537152"/>
            <a:ext cx="1744663"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2B303D93-7FF5-45FB-A5B5-F4DEA17C7D28}"/>
              </a:ext>
            </a:extLst>
          </p:cNvPr>
          <p:cNvSpPr txBox="1"/>
          <p:nvPr/>
        </p:nvSpPr>
        <p:spPr>
          <a:xfrm>
            <a:off x="352926" y="2541946"/>
            <a:ext cx="11288212" cy="1569660"/>
          </a:xfrm>
          <a:prstGeom prst="rect">
            <a:avLst/>
          </a:prstGeom>
          <a:noFill/>
        </p:spPr>
        <p:txBody>
          <a:bodyPr wrap="square">
            <a:spAutoFit/>
          </a:bodyPr>
          <a:lstStyle/>
          <a:p>
            <a:pPr>
              <a:defRPr/>
            </a:pPr>
            <a:r>
              <a:rPr lang="en-US" sz="2400" b="1" dirty="0">
                <a:latin typeface="Times New Roman" panose="02020603050405020304" pitchFamily="18" charset="0"/>
                <a:cs typeface="Times New Roman" panose="02020603050405020304" pitchFamily="18" charset="0"/>
              </a:rPr>
              <a:t>Find the names of all customer who have a loan and an account at bank</a:t>
            </a:r>
          </a:p>
          <a:p>
            <a:pPr>
              <a:defRPr/>
            </a:pPr>
            <a:r>
              <a:rPr lang="en-US" sz="2400" dirty="0">
                <a:latin typeface="Times New Roman" panose="02020603050405020304" pitchFamily="18" charset="0"/>
                <a:cs typeface="Times New Roman" panose="02020603050405020304" pitchFamily="18" charset="0"/>
              </a:rPr>
              <a:t> </a:t>
            </a:r>
            <a:r>
              <a:rPr lang="en-IN" sz="2400" dirty="0">
                <a:latin typeface="Times New Roman" panose="02020603050405020304" pitchFamily="18" charset="0"/>
                <a:ea typeface="Calibri" panose="020F0502020204030204" pitchFamily="34" charset="0"/>
                <a:cs typeface="Times New Roman" panose="02020603050405020304" pitchFamily="18" charset="0"/>
              </a:rPr>
              <a:t>π </a:t>
            </a:r>
            <a:r>
              <a:rPr lang="en-IN" sz="2400" dirty="0" err="1">
                <a:latin typeface="Times New Roman" panose="02020603050405020304" pitchFamily="18" charset="0"/>
                <a:ea typeface="Calibri" panose="020F0502020204030204" pitchFamily="34" charset="0"/>
                <a:cs typeface="Times New Roman" panose="02020603050405020304" pitchFamily="18" charset="0"/>
              </a:rPr>
              <a:t>customer_name</a:t>
            </a:r>
            <a:r>
              <a:rPr lang="en-IN" sz="2400" dirty="0">
                <a:latin typeface="Times New Roman" panose="02020603050405020304" pitchFamily="18" charset="0"/>
                <a:ea typeface="Calibri" panose="020F0502020204030204" pitchFamily="34" charset="0"/>
                <a:cs typeface="Times New Roman" panose="02020603050405020304" pitchFamily="18" charset="0"/>
              </a:rPr>
              <a:t> (borrower)</a:t>
            </a:r>
            <a:r>
              <a:rPr lang="en-IN" sz="2400" dirty="0"/>
              <a:t> </a:t>
            </a:r>
            <a:r>
              <a:rPr lang="en-IN" sz="2400" dirty="0">
                <a:latin typeface="Times New Roman" panose="02020603050405020304" pitchFamily="18" charset="0"/>
                <a:cs typeface="Times New Roman" panose="02020603050405020304" pitchFamily="18" charset="0"/>
              </a:rPr>
              <a:t>∩ </a:t>
            </a:r>
            <a:r>
              <a:rPr lang="en-IN" sz="2400" dirty="0">
                <a:latin typeface="Times New Roman" panose="02020603050405020304" pitchFamily="18" charset="0"/>
                <a:ea typeface="Calibri" panose="020F0502020204030204" pitchFamily="34" charset="0"/>
                <a:cs typeface="Times New Roman" panose="02020603050405020304" pitchFamily="18" charset="0"/>
              </a:rPr>
              <a:t>π </a:t>
            </a:r>
            <a:r>
              <a:rPr lang="en-IN" sz="2400" dirty="0" err="1">
                <a:latin typeface="Times New Roman" panose="02020603050405020304" pitchFamily="18" charset="0"/>
                <a:ea typeface="Calibri" panose="020F0502020204030204" pitchFamily="34" charset="0"/>
                <a:cs typeface="Times New Roman" panose="02020603050405020304" pitchFamily="18" charset="0"/>
              </a:rPr>
              <a:t>customer_name</a:t>
            </a:r>
            <a:r>
              <a:rPr lang="en-IN" sz="2400" dirty="0">
                <a:latin typeface="Times New Roman" panose="02020603050405020304" pitchFamily="18" charset="0"/>
                <a:ea typeface="Calibri" panose="020F0502020204030204" pitchFamily="34" charset="0"/>
                <a:cs typeface="Times New Roman" panose="02020603050405020304" pitchFamily="18" charset="0"/>
              </a:rPr>
              <a:t>(depositor)</a:t>
            </a:r>
            <a:endParaRPr lang="en-US" sz="2400" b="1" dirty="0">
              <a:latin typeface="Times New Roman" panose="02020603050405020304" pitchFamily="18" charset="0"/>
              <a:cs typeface="Times New Roman" panose="02020603050405020304" pitchFamily="18" charset="0"/>
            </a:endParaRPr>
          </a:p>
          <a:p>
            <a:pPr>
              <a:defRPr/>
            </a:pPr>
            <a:r>
              <a:rPr lang="en-US" sz="2400" b="1" dirty="0">
                <a:latin typeface="Times New Roman" panose="02020603050405020304" pitchFamily="18" charset="0"/>
                <a:cs typeface="Times New Roman" panose="02020603050405020304" pitchFamily="18" charset="0"/>
              </a:rPr>
              <a:t>SQL&gt; select </a:t>
            </a:r>
            <a:r>
              <a:rPr lang="en-US" sz="2400" b="1" dirty="0" err="1">
                <a:latin typeface="Times New Roman" panose="02020603050405020304" pitchFamily="18" charset="0"/>
                <a:cs typeface="Times New Roman" panose="02020603050405020304" pitchFamily="18" charset="0"/>
              </a:rPr>
              <a:t>customter_name</a:t>
            </a:r>
            <a:r>
              <a:rPr lang="en-US" sz="2400" b="1" dirty="0">
                <a:latin typeface="Times New Roman" panose="02020603050405020304" pitchFamily="18" charset="0"/>
                <a:cs typeface="Times New Roman" panose="02020603050405020304" pitchFamily="18" charset="0"/>
              </a:rPr>
              <a:t> from borrower intersect select </a:t>
            </a:r>
            <a:r>
              <a:rPr lang="en-US" sz="2400" b="1" dirty="0" err="1">
                <a:latin typeface="Times New Roman" panose="02020603050405020304" pitchFamily="18" charset="0"/>
                <a:cs typeface="Times New Roman" panose="02020603050405020304" pitchFamily="18" charset="0"/>
              </a:rPr>
              <a:t>customer_name</a:t>
            </a:r>
            <a:r>
              <a:rPr lang="en-US" sz="2400" b="1" dirty="0">
                <a:latin typeface="Times New Roman" panose="02020603050405020304" pitchFamily="18" charset="0"/>
                <a:cs typeface="Times New Roman" panose="02020603050405020304" pitchFamily="18" charset="0"/>
              </a:rPr>
              <a:t> from depositor;</a:t>
            </a:r>
          </a:p>
        </p:txBody>
      </p:sp>
    </p:spTree>
    <p:extLst>
      <p:ext uri="{BB962C8B-B14F-4D97-AF65-F5344CB8AC3E}">
        <p14:creationId xmlns:p14="http://schemas.microsoft.com/office/powerpoint/2010/main" val="314102127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2DD9A9E-0BFA-471D-AB93-65BC2FAC733F}"/>
              </a:ext>
            </a:extLst>
          </p:cNvPr>
          <p:cNvSpPr>
            <a:spLocks noGrp="1"/>
          </p:cNvSpPr>
          <p:nvPr>
            <p:ph type="dt" sz="half" idx="10"/>
          </p:nvPr>
        </p:nvSpPr>
        <p:spPr/>
        <p:txBody>
          <a:bodyPr/>
          <a:lstStyle/>
          <a:p>
            <a:pPr>
              <a:defRPr/>
            </a:pPr>
            <a:fld id="{4CC8FCCE-B90A-44E3-8D0A-E644AE75A729}" type="datetime1">
              <a:rPr lang="en-US" smtClean="0"/>
              <a:pPr>
                <a:defRPr/>
              </a:pPr>
              <a:t>2/18/2026</a:t>
            </a:fld>
            <a:endParaRPr lang="en-US" dirty="0"/>
          </a:p>
        </p:txBody>
      </p:sp>
      <p:sp>
        <p:nvSpPr>
          <p:cNvPr id="5" name="Slide Number Placeholder 4">
            <a:extLst>
              <a:ext uri="{FF2B5EF4-FFF2-40B4-BE49-F238E27FC236}">
                <a16:creationId xmlns:a16="http://schemas.microsoft.com/office/drawing/2014/main" id="{CABDE550-D46B-49E5-BFA0-E853637AA254}"/>
              </a:ext>
            </a:extLst>
          </p:cNvPr>
          <p:cNvSpPr>
            <a:spLocks noGrp="1"/>
          </p:cNvSpPr>
          <p:nvPr>
            <p:ph type="sldNum" sz="quarter" idx="12"/>
          </p:nvPr>
        </p:nvSpPr>
        <p:spPr/>
        <p:txBody>
          <a:bodyPr/>
          <a:lstStyle/>
          <a:p>
            <a:pPr>
              <a:defRPr/>
            </a:pPr>
            <a:fld id="{147856E9-F47B-4B79-B9A6-62404873B010}" type="slidenum">
              <a:rPr lang="en-US" altLang="en-US" smtClean="0"/>
              <a:pPr>
                <a:defRPr/>
              </a:pPr>
              <a:t>46</a:t>
            </a:fld>
            <a:endParaRPr lang="en-US" altLang="en-US"/>
          </a:p>
        </p:txBody>
      </p:sp>
      <p:pic>
        <p:nvPicPr>
          <p:cNvPr id="42" name="Picture 5" descr="C:\Users\Mahesh Kumar Jha\Downloads\CMRIT NEW LOGO-01.png">
            <a:extLst>
              <a:ext uri="{FF2B5EF4-FFF2-40B4-BE49-F238E27FC236}">
                <a16:creationId xmlns:a16="http://schemas.microsoft.com/office/drawing/2014/main" id="{722A911E-4500-46BF-BC3B-32639A5839D7}"/>
              </a:ext>
            </a:extLst>
          </p:cNvPr>
          <p:cNvPicPr>
            <a:picLocks noChangeAspect="1" noChangeArrowheads="1"/>
          </p:cNvPicPr>
          <p:nvPr/>
        </p:nvPicPr>
        <p:blipFill>
          <a:blip r:embed="rId2">
            <a:clrChange>
              <a:clrFrom>
                <a:srgbClr val="000000"/>
              </a:clrFrom>
              <a:clrTo>
                <a:srgbClr val="000000">
                  <a:alpha val="0"/>
                </a:srgbClr>
              </a:clrTo>
            </a:clrChange>
            <a:extLst>
              <a:ext uri="{28A0092B-C50C-407E-A947-70E740481C1C}">
                <a14:useLocalDpi xmlns:a14="http://schemas.microsoft.com/office/drawing/2010/main" val="0"/>
              </a:ext>
            </a:extLst>
          </a:blip>
          <a:srcRect l="10242" t="16174" r="4218"/>
          <a:stretch>
            <a:fillRect/>
          </a:stretch>
        </p:blipFill>
        <p:spPr bwMode="auto">
          <a:xfrm>
            <a:off x="639555" y="537152"/>
            <a:ext cx="1744663"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Rectangle 35">
            <a:extLst>
              <a:ext uri="{FF2B5EF4-FFF2-40B4-BE49-F238E27FC236}">
                <a16:creationId xmlns:a16="http://schemas.microsoft.com/office/drawing/2014/main" id="{74863032-A097-4F31-807D-5415B40547B4}"/>
              </a:ext>
            </a:extLst>
          </p:cNvPr>
          <p:cNvSpPr/>
          <p:nvPr/>
        </p:nvSpPr>
        <p:spPr>
          <a:xfrm>
            <a:off x="281928" y="2190538"/>
            <a:ext cx="11628144" cy="3816429"/>
          </a:xfrm>
          <a:prstGeom prst="rect">
            <a:avLst/>
          </a:prstGeom>
        </p:spPr>
        <p:txBody>
          <a:bodyPr wrap="square">
            <a:spAutoFit/>
          </a:bodyPr>
          <a:lstStyle/>
          <a:p>
            <a:endParaRPr lang="en-US" sz="2200" dirty="0">
              <a:latin typeface="Times New Roman" panose="02020603050405020304" pitchFamily="18" charset="0"/>
              <a:cs typeface="Times New Roman" panose="02020603050405020304" pitchFamily="18" charset="0"/>
            </a:endParaRPr>
          </a:p>
          <a:p>
            <a:r>
              <a:rPr lang="en-IN" sz="2200" b="1" dirty="0">
                <a:latin typeface="Times New Roman" panose="02020603050405020304" pitchFamily="18" charset="0"/>
                <a:cs typeface="Times New Roman" panose="02020603050405020304" pitchFamily="18" charset="0"/>
              </a:rPr>
              <a:t>The Project Operation</a:t>
            </a:r>
          </a:p>
          <a:p>
            <a:pPr marL="285750" indent="-28575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The project operation is a unary operation that returns its argument relation, with certain attributes left out.</a:t>
            </a:r>
          </a:p>
          <a:p>
            <a:pPr marL="285750" indent="-28575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Suppose we want to list all instructors’ ID, name, and salary, but do not care about the dept name. Projection is denoted by the uppercase Greek letter pi (</a:t>
            </a:r>
            <a:r>
              <a:rPr lang="el-GR" sz="2200" dirty="0">
                <a:latin typeface="Times New Roman" panose="02020603050405020304" pitchFamily="18" charset="0"/>
                <a:cs typeface="Times New Roman" panose="02020603050405020304" pitchFamily="18" charset="0"/>
              </a:rPr>
              <a:t>π</a:t>
            </a:r>
            <a:r>
              <a:rPr lang="en-US" sz="2200" dirty="0">
                <a:latin typeface="Times New Roman" panose="02020603050405020304" pitchFamily="18" charset="0"/>
                <a:cs typeface="Times New Roman" panose="02020603050405020304" pitchFamily="18" charset="0"/>
              </a:rPr>
              <a:t>)</a:t>
            </a:r>
          </a:p>
          <a:p>
            <a:pPr marL="285750" indent="-28575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The result is defined as the relation of k columns obtained by erasing the columns that are not listed</a:t>
            </a:r>
          </a:p>
          <a:p>
            <a:pPr marL="285750" indent="-28575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Duplicate rows removed from result, since relations are sets</a:t>
            </a:r>
          </a:p>
          <a:p>
            <a:r>
              <a:rPr lang="en-US" sz="2200" dirty="0">
                <a:latin typeface="Times New Roman" panose="02020603050405020304" pitchFamily="18" charset="0"/>
                <a:cs typeface="Times New Roman" panose="02020603050405020304" pitchFamily="18" charset="0"/>
              </a:rPr>
              <a:t>		Example</a:t>
            </a:r>
          </a:p>
          <a:p>
            <a:r>
              <a:rPr lang="en-US" sz="2200" dirty="0">
                <a:latin typeface="Times New Roman" panose="02020603050405020304" pitchFamily="18" charset="0"/>
                <a:cs typeface="Times New Roman" panose="02020603050405020304" pitchFamily="18" charset="0"/>
              </a:rPr>
              <a:t>			</a:t>
            </a:r>
            <a:r>
              <a:rPr lang="el-GR" sz="2200" dirty="0">
                <a:latin typeface="Times New Roman" panose="02020603050405020304" pitchFamily="18" charset="0"/>
                <a:cs typeface="Times New Roman" panose="02020603050405020304" pitchFamily="18" charset="0"/>
              </a:rPr>
              <a:t>π </a:t>
            </a:r>
            <a:r>
              <a:rPr lang="en-IN" sz="2200" dirty="0">
                <a:latin typeface="Times New Roman" panose="02020603050405020304" pitchFamily="18" charset="0"/>
                <a:cs typeface="Times New Roman" panose="02020603050405020304" pitchFamily="18" charset="0"/>
              </a:rPr>
              <a:t>ID, name, salary (instructor )</a:t>
            </a:r>
          </a:p>
          <a:p>
            <a:endParaRPr lang="en-IN"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5413755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406D0BE-9B32-4639-A919-5FDE511CF3F2}"/>
              </a:ext>
            </a:extLst>
          </p:cNvPr>
          <p:cNvSpPr>
            <a:spLocks noGrp="1"/>
          </p:cNvSpPr>
          <p:nvPr>
            <p:ph type="dt" sz="half" idx="10"/>
          </p:nvPr>
        </p:nvSpPr>
        <p:spPr/>
        <p:txBody>
          <a:bodyPr/>
          <a:lstStyle/>
          <a:p>
            <a:pPr>
              <a:defRPr/>
            </a:pPr>
            <a:fld id="{4CC8FCCE-B90A-44E3-8D0A-E644AE75A729}" type="datetime1">
              <a:rPr lang="en-US" smtClean="0"/>
              <a:pPr>
                <a:defRPr/>
              </a:pPr>
              <a:t>2/18/2026</a:t>
            </a:fld>
            <a:endParaRPr lang="en-US" dirty="0"/>
          </a:p>
        </p:txBody>
      </p:sp>
      <p:sp>
        <p:nvSpPr>
          <p:cNvPr id="5" name="Slide Number Placeholder 4">
            <a:extLst>
              <a:ext uri="{FF2B5EF4-FFF2-40B4-BE49-F238E27FC236}">
                <a16:creationId xmlns:a16="http://schemas.microsoft.com/office/drawing/2014/main" id="{FB54ECFB-AE06-42DD-B1BC-471D57094AB1}"/>
              </a:ext>
            </a:extLst>
          </p:cNvPr>
          <p:cNvSpPr>
            <a:spLocks noGrp="1"/>
          </p:cNvSpPr>
          <p:nvPr>
            <p:ph type="sldNum" sz="quarter" idx="12"/>
          </p:nvPr>
        </p:nvSpPr>
        <p:spPr/>
        <p:txBody>
          <a:bodyPr/>
          <a:lstStyle/>
          <a:p>
            <a:pPr>
              <a:defRPr/>
            </a:pPr>
            <a:fld id="{147856E9-F47B-4B79-B9A6-62404873B010}" type="slidenum">
              <a:rPr lang="en-US" altLang="en-US" smtClean="0"/>
              <a:pPr>
                <a:defRPr/>
              </a:pPr>
              <a:t>47</a:t>
            </a:fld>
            <a:endParaRPr lang="en-US" altLang="en-US"/>
          </a:p>
        </p:txBody>
      </p:sp>
      <p:pic>
        <p:nvPicPr>
          <p:cNvPr id="6" name="Picture 5" descr="C:\Users\Mahesh Kumar Jha\Downloads\CMRIT NEW LOGO-01.png">
            <a:extLst>
              <a:ext uri="{FF2B5EF4-FFF2-40B4-BE49-F238E27FC236}">
                <a16:creationId xmlns:a16="http://schemas.microsoft.com/office/drawing/2014/main" id="{6FA2FE12-7BD7-400A-895C-68F20348D209}"/>
              </a:ext>
            </a:extLst>
          </p:cNvPr>
          <p:cNvPicPr>
            <a:picLocks noChangeAspect="1" noChangeArrowheads="1"/>
          </p:cNvPicPr>
          <p:nvPr/>
        </p:nvPicPr>
        <p:blipFill>
          <a:blip r:embed="rId2">
            <a:clrChange>
              <a:clrFrom>
                <a:srgbClr val="000000"/>
              </a:clrFrom>
              <a:clrTo>
                <a:srgbClr val="000000">
                  <a:alpha val="0"/>
                </a:srgbClr>
              </a:clrTo>
            </a:clrChange>
            <a:extLst>
              <a:ext uri="{28A0092B-C50C-407E-A947-70E740481C1C}">
                <a14:useLocalDpi xmlns:a14="http://schemas.microsoft.com/office/drawing/2010/main" val="0"/>
              </a:ext>
            </a:extLst>
          </a:blip>
          <a:srcRect l="10242" t="16174" r="4218"/>
          <a:stretch>
            <a:fillRect/>
          </a:stretch>
        </p:blipFill>
        <p:spPr bwMode="auto">
          <a:xfrm>
            <a:off x="530225" y="429963"/>
            <a:ext cx="1744663"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E3015D26-CBE5-44B2-9957-2B982CDC1458}"/>
              </a:ext>
            </a:extLst>
          </p:cNvPr>
          <p:cNvSpPr/>
          <p:nvPr/>
        </p:nvSpPr>
        <p:spPr>
          <a:xfrm>
            <a:off x="159434" y="1964353"/>
            <a:ext cx="11873131" cy="4893647"/>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Example</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To find the set of all courses taught in the Fall 2009 semester, we</a:t>
            </a:r>
          </a:p>
          <a:p>
            <a:r>
              <a:rPr lang="en-IN" sz="2400" dirty="0">
                <a:latin typeface="Times New Roman" panose="02020603050405020304" pitchFamily="18" charset="0"/>
                <a:cs typeface="Times New Roman" panose="02020603050405020304" pitchFamily="18" charset="0"/>
              </a:rPr>
              <a:t>write:</a:t>
            </a:r>
          </a:p>
          <a:p>
            <a:pPr algn="ctr"/>
            <a:r>
              <a:rPr lang="el-GR" sz="2400" dirty="0">
                <a:latin typeface="Times New Roman" panose="02020603050405020304" pitchFamily="18" charset="0"/>
                <a:cs typeface="Times New Roman" panose="02020603050405020304" pitchFamily="18" charset="0"/>
              </a:rPr>
              <a:t>π </a:t>
            </a:r>
            <a:r>
              <a:rPr lang="en-US" sz="2400" i="1" dirty="0">
                <a:latin typeface="Times New Roman" panose="02020603050405020304" pitchFamily="18" charset="0"/>
                <a:cs typeface="Times New Roman" panose="02020603050405020304" pitchFamily="18" charset="0"/>
              </a:rPr>
              <a:t>course id </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semester </a:t>
            </a:r>
            <a:r>
              <a:rPr lang="en-US" sz="2400" dirty="0">
                <a:latin typeface="Times New Roman" panose="02020603050405020304" pitchFamily="18" charset="0"/>
                <a:cs typeface="Times New Roman" panose="02020603050405020304" pitchFamily="18" charset="0"/>
              </a:rPr>
              <a:t>=“Fall”∧ </a:t>
            </a:r>
            <a:r>
              <a:rPr lang="en-US" sz="2400" i="1" dirty="0">
                <a:latin typeface="Times New Roman" panose="02020603050405020304" pitchFamily="18" charset="0"/>
                <a:cs typeface="Times New Roman" panose="02020603050405020304" pitchFamily="18" charset="0"/>
              </a:rPr>
              <a:t>year</a:t>
            </a:r>
            <a:r>
              <a:rPr lang="en-US" sz="2400" dirty="0">
                <a:latin typeface="Times New Roman" panose="02020603050405020304" pitchFamily="18" charset="0"/>
                <a:cs typeface="Times New Roman" panose="02020603050405020304" pitchFamily="18" charset="0"/>
              </a:rPr>
              <a:t>=2009 (</a:t>
            </a:r>
            <a:r>
              <a:rPr lang="en-US" sz="2400" i="1" dirty="0">
                <a:latin typeface="Times New Roman" panose="02020603050405020304" pitchFamily="18" charset="0"/>
                <a:cs typeface="Times New Roman" panose="02020603050405020304" pitchFamily="18" charset="0"/>
              </a:rPr>
              <a:t>section</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To find the set of all courses taught in the Spring 2010 semester, we write:</a:t>
            </a:r>
          </a:p>
          <a:p>
            <a:pPr algn="ctr"/>
            <a:r>
              <a:rPr lang="el-GR" sz="2400" dirty="0">
                <a:latin typeface="Times New Roman" panose="02020603050405020304" pitchFamily="18" charset="0"/>
                <a:cs typeface="Times New Roman" panose="02020603050405020304" pitchFamily="18" charset="0"/>
              </a:rPr>
              <a:t>π </a:t>
            </a:r>
            <a:r>
              <a:rPr lang="en-US" sz="2400" i="1" dirty="0">
                <a:latin typeface="Times New Roman" panose="02020603050405020304" pitchFamily="18" charset="0"/>
                <a:cs typeface="Times New Roman" panose="02020603050405020304" pitchFamily="18" charset="0"/>
              </a:rPr>
              <a:t>course id </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semester </a:t>
            </a:r>
            <a:r>
              <a:rPr lang="en-US" sz="2400" dirty="0">
                <a:latin typeface="Times New Roman" panose="02020603050405020304" pitchFamily="18" charset="0"/>
                <a:cs typeface="Times New Roman" panose="02020603050405020304" pitchFamily="18" charset="0"/>
              </a:rPr>
              <a:t>=“</a:t>
            </a:r>
            <a:r>
              <a:rPr lang="en-US" sz="2400" dirty="0" err="1">
                <a:latin typeface="Times New Roman" panose="02020603050405020304" pitchFamily="18" charset="0"/>
                <a:cs typeface="Times New Roman" panose="02020603050405020304" pitchFamily="18" charset="0"/>
              </a:rPr>
              <a:t>Spring”∧</a:t>
            </a:r>
            <a:r>
              <a:rPr lang="en-US" sz="2400" i="1" dirty="0" err="1">
                <a:latin typeface="Times New Roman" panose="02020603050405020304" pitchFamily="18" charset="0"/>
                <a:cs typeface="Times New Roman" panose="02020603050405020304" pitchFamily="18" charset="0"/>
              </a:rPr>
              <a:t>year</a:t>
            </a:r>
            <a:r>
              <a:rPr lang="en-US" sz="2400" dirty="0">
                <a:latin typeface="Times New Roman" panose="02020603050405020304" pitchFamily="18" charset="0"/>
                <a:cs typeface="Times New Roman" panose="02020603050405020304" pitchFamily="18" charset="0"/>
              </a:rPr>
              <a:t>=2010 (</a:t>
            </a:r>
            <a:r>
              <a:rPr lang="en-US" sz="2400" i="1" dirty="0">
                <a:latin typeface="Times New Roman" panose="02020603050405020304" pitchFamily="18" charset="0"/>
                <a:cs typeface="Times New Roman" panose="02020603050405020304" pitchFamily="18" charset="0"/>
              </a:rPr>
              <a:t>section</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To answer the query, we need the union of these two sets; that is, we need all section IDs that appear in either or both of the two relations. We find these data binary operation union, denoted, as in set theory, by ∪. So the expression</a:t>
            </a:r>
          </a:p>
          <a:p>
            <a:r>
              <a:rPr lang="en-IN" sz="2400" dirty="0">
                <a:latin typeface="Times New Roman" panose="02020603050405020304" pitchFamily="18" charset="0"/>
                <a:cs typeface="Times New Roman" panose="02020603050405020304" pitchFamily="18" charset="0"/>
              </a:rPr>
              <a:t>needed is:</a:t>
            </a:r>
          </a:p>
          <a:p>
            <a:r>
              <a:rPr lang="en-US" sz="2400" i="1" dirty="0">
                <a:latin typeface="Times New Roman" panose="02020603050405020304" pitchFamily="18" charset="0"/>
                <a:cs typeface="Times New Roman" panose="02020603050405020304" pitchFamily="18" charset="0"/>
              </a:rPr>
              <a:t>course id </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semester </a:t>
            </a:r>
            <a:r>
              <a:rPr lang="en-US" sz="2400" dirty="0">
                <a:latin typeface="Times New Roman" panose="02020603050405020304" pitchFamily="18" charset="0"/>
                <a:cs typeface="Times New Roman" panose="02020603050405020304" pitchFamily="18" charset="0"/>
              </a:rPr>
              <a:t>=“Fall”∧ </a:t>
            </a:r>
            <a:r>
              <a:rPr lang="en-US" sz="2400" i="1" dirty="0">
                <a:latin typeface="Times New Roman" panose="02020603050405020304" pitchFamily="18" charset="0"/>
                <a:cs typeface="Times New Roman" panose="02020603050405020304" pitchFamily="18" charset="0"/>
              </a:rPr>
              <a:t>year</a:t>
            </a:r>
            <a:r>
              <a:rPr lang="en-US" sz="2400" dirty="0">
                <a:latin typeface="Times New Roman" panose="02020603050405020304" pitchFamily="18" charset="0"/>
                <a:cs typeface="Times New Roman" panose="02020603050405020304" pitchFamily="18" charset="0"/>
              </a:rPr>
              <a:t>=2009 (</a:t>
            </a:r>
            <a:r>
              <a:rPr lang="en-US" sz="2400" i="1" dirty="0">
                <a:latin typeface="Times New Roman" panose="02020603050405020304" pitchFamily="18" charset="0"/>
                <a:cs typeface="Times New Roman" panose="02020603050405020304" pitchFamily="18" charset="0"/>
              </a:rPr>
              <a:t>section</a:t>
            </a:r>
            <a:r>
              <a:rPr lang="en-US" sz="2400" dirty="0">
                <a:latin typeface="Times New Roman" panose="02020603050405020304" pitchFamily="18" charset="0"/>
                <a:cs typeface="Times New Roman" panose="02020603050405020304" pitchFamily="18" charset="0"/>
              </a:rPr>
              <a:t>)) ∪ </a:t>
            </a:r>
            <a:r>
              <a:rPr lang="en-US" sz="2400" i="1" dirty="0">
                <a:latin typeface="Times New Roman" panose="02020603050405020304" pitchFamily="18" charset="0"/>
                <a:cs typeface="Times New Roman" panose="02020603050405020304" pitchFamily="18" charset="0"/>
              </a:rPr>
              <a:t>course id </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semester </a:t>
            </a:r>
            <a:r>
              <a:rPr lang="en-US" sz="2400" dirty="0">
                <a:latin typeface="Times New Roman" panose="02020603050405020304" pitchFamily="18" charset="0"/>
                <a:cs typeface="Times New Roman" panose="02020603050405020304" pitchFamily="18" charset="0"/>
              </a:rPr>
              <a:t>=“Spring” ∧ </a:t>
            </a:r>
            <a:r>
              <a:rPr lang="en-US" sz="2400" i="1" dirty="0">
                <a:latin typeface="Times New Roman" panose="02020603050405020304" pitchFamily="18" charset="0"/>
                <a:cs typeface="Times New Roman" panose="02020603050405020304" pitchFamily="18" charset="0"/>
              </a:rPr>
              <a:t>year</a:t>
            </a:r>
            <a:r>
              <a:rPr lang="en-US" sz="2400" dirty="0">
                <a:latin typeface="Times New Roman" panose="02020603050405020304" pitchFamily="18" charset="0"/>
                <a:cs typeface="Times New Roman" panose="02020603050405020304" pitchFamily="18" charset="0"/>
              </a:rPr>
              <a:t>=2010 (</a:t>
            </a:r>
            <a:r>
              <a:rPr lang="en-US" sz="2400" i="1" dirty="0">
                <a:latin typeface="Times New Roman" panose="02020603050405020304" pitchFamily="18" charset="0"/>
                <a:cs typeface="Times New Roman" panose="02020603050405020304" pitchFamily="18" charset="0"/>
              </a:rPr>
              <a:t>section</a:t>
            </a:r>
            <a:r>
              <a:rPr lang="en-US" sz="2400" dirty="0">
                <a:latin typeface="Times New Roman" panose="02020603050405020304" pitchFamily="18" charset="0"/>
                <a:cs typeface="Times New Roman" panose="02020603050405020304" pitchFamily="18" charset="0"/>
              </a:rPr>
              <a:t>))</a:t>
            </a:r>
            <a:endParaRPr lang="en-I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4311564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AD438BC8-004D-4620-85A9-9090157EC0DD}"/>
              </a:ext>
            </a:extLst>
          </p:cNvPr>
          <p:cNvSpPr>
            <a:spLocks noGrp="1"/>
          </p:cNvSpPr>
          <p:nvPr>
            <p:ph type="dt" sz="half" idx="10"/>
          </p:nvPr>
        </p:nvSpPr>
        <p:spPr/>
        <p:txBody>
          <a:bodyPr/>
          <a:lstStyle/>
          <a:p>
            <a:pPr>
              <a:defRPr/>
            </a:pPr>
            <a:fld id="{4CC8FCCE-B90A-44E3-8D0A-E644AE75A729}" type="datetime1">
              <a:rPr lang="en-US" smtClean="0"/>
              <a:pPr>
                <a:defRPr/>
              </a:pPr>
              <a:t>2/18/2026</a:t>
            </a:fld>
            <a:endParaRPr lang="en-US" dirty="0"/>
          </a:p>
        </p:txBody>
      </p:sp>
      <p:sp>
        <p:nvSpPr>
          <p:cNvPr id="5" name="Slide Number Placeholder 4">
            <a:extLst>
              <a:ext uri="{FF2B5EF4-FFF2-40B4-BE49-F238E27FC236}">
                <a16:creationId xmlns:a16="http://schemas.microsoft.com/office/drawing/2014/main" id="{9682477C-BCCB-4DF8-8606-07161D4A72E8}"/>
              </a:ext>
            </a:extLst>
          </p:cNvPr>
          <p:cNvSpPr>
            <a:spLocks noGrp="1"/>
          </p:cNvSpPr>
          <p:nvPr>
            <p:ph type="sldNum" sz="quarter" idx="12"/>
          </p:nvPr>
        </p:nvSpPr>
        <p:spPr/>
        <p:txBody>
          <a:bodyPr/>
          <a:lstStyle/>
          <a:p>
            <a:pPr>
              <a:defRPr/>
            </a:pPr>
            <a:fld id="{147856E9-F47B-4B79-B9A6-62404873B010}" type="slidenum">
              <a:rPr lang="en-US" altLang="en-US" smtClean="0"/>
              <a:pPr>
                <a:defRPr/>
              </a:pPr>
              <a:t>48</a:t>
            </a:fld>
            <a:endParaRPr lang="en-US" altLang="en-US"/>
          </a:p>
        </p:txBody>
      </p:sp>
      <p:pic>
        <p:nvPicPr>
          <p:cNvPr id="7" name="Picture 5" descr="C:\Users\Mahesh Kumar Jha\Downloads\CMRIT NEW LOGO-01.png">
            <a:extLst>
              <a:ext uri="{FF2B5EF4-FFF2-40B4-BE49-F238E27FC236}">
                <a16:creationId xmlns:a16="http://schemas.microsoft.com/office/drawing/2014/main" id="{366BE8CE-D2C2-4647-BAF0-F15C11F81468}"/>
              </a:ext>
            </a:extLst>
          </p:cNvPr>
          <p:cNvPicPr>
            <a:picLocks noChangeAspect="1" noChangeArrowheads="1"/>
          </p:cNvPicPr>
          <p:nvPr/>
        </p:nvPicPr>
        <p:blipFill>
          <a:blip r:embed="rId2">
            <a:clrChange>
              <a:clrFrom>
                <a:srgbClr val="000000"/>
              </a:clrFrom>
              <a:clrTo>
                <a:srgbClr val="000000">
                  <a:alpha val="0"/>
                </a:srgbClr>
              </a:clrTo>
            </a:clrChange>
            <a:extLst>
              <a:ext uri="{28A0092B-C50C-407E-A947-70E740481C1C}">
                <a14:useLocalDpi xmlns:a14="http://schemas.microsoft.com/office/drawing/2010/main" val="0"/>
              </a:ext>
            </a:extLst>
          </a:blip>
          <a:srcRect l="10242" t="16174" r="4218"/>
          <a:stretch>
            <a:fillRect/>
          </a:stretch>
        </p:blipFill>
        <p:spPr bwMode="auto">
          <a:xfrm>
            <a:off x="530225" y="574341"/>
            <a:ext cx="1744663"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AA7CEFF3-DCBD-479C-BA73-3AE433AB4E6F}"/>
              </a:ext>
            </a:extLst>
          </p:cNvPr>
          <p:cNvSpPr txBox="1"/>
          <p:nvPr/>
        </p:nvSpPr>
        <p:spPr>
          <a:xfrm>
            <a:off x="276290" y="2098171"/>
            <a:ext cx="11364848" cy="4247317"/>
          </a:xfrm>
          <a:prstGeom prst="rect">
            <a:avLst/>
          </a:prstGeom>
          <a:noFill/>
        </p:spPr>
        <p:txBody>
          <a:bodyPr wrap="square">
            <a:spAutoFit/>
          </a:bodyPr>
          <a:lstStyle/>
          <a:p>
            <a:r>
              <a:rPr lang="en-US" sz="1800" b="1" dirty="0">
                <a:latin typeface="Times New Roman" panose="02020603050405020304" pitchFamily="18" charset="0"/>
                <a:cs typeface="Times New Roman" panose="02020603050405020304" pitchFamily="18" charset="0"/>
              </a:rPr>
              <a:t>Find the names of all customers who have loan at the bank and find the amount of the loan;</a:t>
            </a:r>
          </a:p>
          <a:p>
            <a:endParaRPr lang="en-US" b="1" dirty="0">
              <a:latin typeface="Times New Roman" panose="02020603050405020304" pitchFamily="18" charset="0"/>
              <a:cs typeface="Times New Roman" panose="02020603050405020304" pitchFamily="18" charset="0"/>
            </a:endParaRPr>
          </a:p>
          <a:p>
            <a:r>
              <a:rPr lang="en-US" sz="1800" b="1" dirty="0">
                <a:latin typeface="Times New Roman" panose="02020603050405020304" pitchFamily="18" charset="0"/>
                <a:cs typeface="Times New Roman" panose="02020603050405020304" pitchFamily="18" charset="0"/>
              </a:rPr>
              <a:t>Find the names of all branches with customer who have an account in th</a:t>
            </a:r>
            <a:r>
              <a:rPr lang="en-US" b="1" dirty="0">
                <a:latin typeface="Times New Roman" panose="02020603050405020304" pitchFamily="18" charset="0"/>
                <a:cs typeface="Times New Roman" panose="02020603050405020304" pitchFamily="18" charset="0"/>
              </a:rPr>
              <a:t>e bank and who lives in “Harrison”.</a:t>
            </a:r>
          </a:p>
          <a:p>
            <a:endParaRPr lang="en-US" sz="1800" b="1" dirty="0">
              <a:latin typeface="Times New Roman" panose="02020603050405020304" pitchFamily="18" charset="0"/>
              <a:cs typeface="Times New Roman" panose="02020603050405020304" pitchFamily="18" charset="0"/>
            </a:endParaRPr>
          </a:p>
          <a:p>
            <a:r>
              <a:rPr lang="en-US" b="1" u="sng" dirty="0">
                <a:latin typeface="Times New Roman" panose="02020603050405020304" pitchFamily="18" charset="0"/>
                <a:cs typeface="Times New Roman" panose="02020603050405020304" pitchFamily="18" charset="0"/>
              </a:rPr>
              <a:t>Division Operation</a:t>
            </a:r>
            <a:endParaRPr lang="en-US" sz="1800" b="1" u="sng" dirty="0">
              <a:latin typeface="Times New Roman" panose="02020603050405020304" pitchFamily="18" charset="0"/>
              <a:cs typeface="Times New Roman" panose="02020603050405020304" pitchFamily="18" charset="0"/>
            </a:endParaRPr>
          </a:p>
          <a:p>
            <a:endParaRPr lang="en-US" b="1" dirty="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Find all customer who have an account at all the branches located in ‘Brooklyn’.</a:t>
            </a:r>
          </a:p>
          <a:p>
            <a:endParaRPr lang="en-US" b="1" dirty="0">
              <a:latin typeface="Times New Roman" panose="02020603050405020304" pitchFamily="18" charset="0"/>
              <a:cs typeface="Times New Roman" panose="02020603050405020304" pitchFamily="18" charset="0"/>
            </a:endParaRPr>
          </a:p>
          <a:p>
            <a:r>
              <a:rPr lang="en-US" b="1" u="sng" dirty="0">
                <a:latin typeface="Times New Roman" panose="02020603050405020304" pitchFamily="18" charset="0"/>
                <a:cs typeface="Times New Roman" panose="02020603050405020304" pitchFamily="18" charset="0"/>
              </a:rPr>
              <a:t>Aggregate Function</a:t>
            </a:r>
          </a:p>
          <a:p>
            <a:endParaRPr lang="en-US" b="1" dirty="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&gt; Find the average account balance at the ‘</a:t>
            </a:r>
            <a:r>
              <a:rPr lang="en-US" b="1" dirty="0" err="1">
                <a:latin typeface="Times New Roman" panose="02020603050405020304" pitchFamily="18" charset="0"/>
                <a:cs typeface="Times New Roman" panose="02020603050405020304" pitchFamily="18" charset="0"/>
              </a:rPr>
              <a:t>Perryridge</a:t>
            </a:r>
            <a:r>
              <a:rPr lang="en-US" b="1" dirty="0">
                <a:latin typeface="Times New Roman" panose="02020603050405020304" pitchFamily="18" charset="0"/>
                <a:cs typeface="Times New Roman" panose="02020603050405020304" pitchFamily="18" charset="0"/>
              </a:rPr>
              <a:t>’ branch.</a:t>
            </a:r>
          </a:p>
          <a:p>
            <a:r>
              <a:rPr lang="en-US" b="1" dirty="0">
                <a:latin typeface="Times New Roman" panose="02020603050405020304" pitchFamily="18" charset="0"/>
                <a:cs typeface="Times New Roman" panose="02020603050405020304" pitchFamily="18" charset="0"/>
              </a:rPr>
              <a:t>&gt; Find </a:t>
            </a:r>
            <a:r>
              <a:rPr lang="en-US" b="1">
                <a:latin typeface="Times New Roman" panose="02020603050405020304" pitchFamily="18" charset="0"/>
                <a:cs typeface="Times New Roman" panose="02020603050405020304" pitchFamily="18" charset="0"/>
              </a:rPr>
              <a:t>the average account </a:t>
            </a:r>
            <a:r>
              <a:rPr lang="en-US" b="1" dirty="0">
                <a:latin typeface="Times New Roman" panose="02020603050405020304" pitchFamily="18" charset="0"/>
                <a:cs typeface="Times New Roman" panose="02020603050405020304" pitchFamily="18" charset="0"/>
              </a:rPr>
              <a:t>balance at each branch.</a:t>
            </a:r>
          </a:p>
          <a:p>
            <a:r>
              <a:rPr lang="en-US" b="1" dirty="0">
                <a:latin typeface="Times New Roman" panose="02020603050405020304" pitchFamily="18" charset="0"/>
                <a:cs typeface="Times New Roman" panose="02020603050405020304" pitchFamily="18" charset="0"/>
              </a:rPr>
              <a:t>&gt; Find the No. of depositor for each branch.</a:t>
            </a:r>
          </a:p>
          <a:p>
            <a:r>
              <a:rPr lang="en-US" b="1" dirty="0">
                <a:latin typeface="Times New Roman" panose="02020603050405020304" pitchFamily="18" charset="0"/>
                <a:cs typeface="Times New Roman" panose="02020603050405020304" pitchFamily="18" charset="0"/>
              </a:rPr>
              <a:t>&gt; Find the branches where the average account balance is more than 1200</a:t>
            </a:r>
          </a:p>
          <a:p>
            <a:r>
              <a:rPr lang="en-US" b="1" dirty="0">
                <a:latin typeface="Times New Roman" panose="02020603050405020304" pitchFamily="18" charset="0"/>
                <a:cs typeface="Times New Roman" panose="02020603050405020304" pitchFamily="18" charset="0"/>
              </a:rPr>
              <a:t>&gt; Find the average balance for each customer who lives in “Harrison” and has at least three account</a:t>
            </a:r>
            <a:endParaRPr lang="en-IN" dirty="0"/>
          </a:p>
        </p:txBody>
      </p:sp>
    </p:spTree>
    <p:extLst>
      <p:ext uri="{BB962C8B-B14F-4D97-AF65-F5344CB8AC3E}">
        <p14:creationId xmlns:p14="http://schemas.microsoft.com/office/powerpoint/2010/main" val="325188373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53F1CF7-C1B1-41A9-9947-E511674CA56C}"/>
              </a:ext>
            </a:extLst>
          </p:cNvPr>
          <p:cNvSpPr>
            <a:spLocks noGrp="1"/>
          </p:cNvSpPr>
          <p:nvPr>
            <p:ph type="dt" sz="half" idx="10"/>
          </p:nvPr>
        </p:nvSpPr>
        <p:spPr/>
        <p:txBody>
          <a:bodyPr/>
          <a:lstStyle/>
          <a:p>
            <a:pPr>
              <a:defRPr/>
            </a:pPr>
            <a:fld id="{4CC8FCCE-B90A-44E3-8D0A-E644AE75A729}" type="datetime1">
              <a:rPr lang="en-US" smtClean="0"/>
              <a:pPr>
                <a:defRPr/>
              </a:pPr>
              <a:t>2/18/2026</a:t>
            </a:fld>
            <a:endParaRPr lang="en-US" dirty="0"/>
          </a:p>
        </p:txBody>
      </p:sp>
      <p:sp>
        <p:nvSpPr>
          <p:cNvPr id="5" name="Slide Number Placeholder 4">
            <a:extLst>
              <a:ext uri="{FF2B5EF4-FFF2-40B4-BE49-F238E27FC236}">
                <a16:creationId xmlns:a16="http://schemas.microsoft.com/office/drawing/2014/main" id="{00780FA4-3840-46DF-ADB1-085679865316}"/>
              </a:ext>
            </a:extLst>
          </p:cNvPr>
          <p:cNvSpPr>
            <a:spLocks noGrp="1"/>
          </p:cNvSpPr>
          <p:nvPr>
            <p:ph type="sldNum" sz="quarter" idx="12"/>
          </p:nvPr>
        </p:nvSpPr>
        <p:spPr/>
        <p:txBody>
          <a:bodyPr/>
          <a:lstStyle/>
          <a:p>
            <a:pPr>
              <a:defRPr/>
            </a:pPr>
            <a:fld id="{147856E9-F47B-4B79-B9A6-62404873B010}" type="slidenum">
              <a:rPr lang="en-US" altLang="en-US" smtClean="0"/>
              <a:pPr>
                <a:defRPr/>
              </a:pPr>
              <a:t>49</a:t>
            </a:fld>
            <a:endParaRPr lang="en-US" altLang="en-US"/>
          </a:p>
        </p:txBody>
      </p:sp>
      <p:pic>
        <p:nvPicPr>
          <p:cNvPr id="33" name="Picture 5" descr="C:\Users\Mahesh Kumar Jha\Downloads\CMRIT NEW LOGO-01.png">
            <a:extLst>
              <a:ext uri="{FF2B5EF4-FFF2-40B4-BE49-F238E27FC236}">
                <a16:creationId xmlns:a16="http://schemas.microsoft.com/office/drawing/2014/main" id="{197F4A76-6882-4F38-BC31-775BFA3FB1E9}"/>
              </a:ext>
            </a:extLst>
          </p:cNvPr>
          <p:cNvPicPr>
            <a:picLocks noChangeAspect="1" noChangeArrowheads="1"/>
          </p:cNvPicPr>
          <p:nvPr/>
        </p:nvPicPr>
        <p:blipFill>
          <a:blip r:embed="rId2">
            <a:clrChange>
              <a:clrFrom>
                <a:srgbClr val="000000"/>
              </a:clrFrom>
              <a:clrTo>
                <a:srgbClr val="000000">
                  <a:alpha val="0"/>
                </a:srgbClr>
              </a:clrTo>
            </a:clrChange>
            <a:extLst>
              <a:ext uri="{28A0092B-C50C-407E-A947-70E740481C1C}">
                <a14:useLocalDpi xmlns:a14="http://schemas.microsoft.com/office/drawing/2010/main" val="0"/>
              </a:ext>
            </a:extLst>
          </a:blip>
          <a:srcRect l="10242" t="16174" r="4218"/>
          <a:stretch>
            <a:fillRect/>
          </a:stretch>
        </p:blipFill>
        <p:spPr bwMode="auto">
          <a:xfrm>
            <a:off x="530225" y="574341"/>
            <a:ext cx="1744663"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TextBox 33">
            <a:extLst>
              <a:ext uri="{FF2B5EF4-FFF2-40B4-BE49-F238E27FC236}">
                <a16:creationId xmlns:a16="http://schemas.microsoft.com/office/drawing/2014/main" id="{59EC1EE2-B3AF-4744-84A0-2B8D79AD30E2}"/>
              </a:ext>
            </a:extLst>
          </p:cNvPr>
          <p:cNvSpPr txBox="1"/>
          <p:nvPr/>
        </p:nvSpPr>
        <p:spPr>
          <a:xfrm>
            <a:off x="440634" y="2077220"/>
            <a:ext cx="11310731" cy="4708981"/>
          </a:xfrm>
          <a:prstGeom prst="rect">
            <a:avLst/>
          </a:prstGeom>
          <a:noFill/>
        </p:spPr>
        <p:txBody>
          <a:bodyPr wrap="square">
            <a:spAutoFit/>
          </a:bodyPr>
          <a:lstStyle/>
          <a:p>
            <a:r>
              <a:rPr lang="en-US" sz="2000" b="1" u="sng" dirty="0">
                <a:latin typeface="Times New Roman" panose="02020603050405020304" pitchFamily="18" charset="0"/>
                <a:cs typeface="Times New Roman" panose="02020603050405020304" pitchFamily="18" charset="0"/>
              </a:rPr>
              <a:t>Nested Queries</a:t>
            </a:r>
          </a:p>
          <a:p>
            <a:endParaRPr lang="en-US" sz="2000" dirty="0">
              <a:latin typeface="Times New Roman" panose="02020603050405020304" pitchFamily="18" charset="0"/>
              <a:cs typeface="Times New Roman" panose="02020603050405020304" pitchFamily="18" charset="0"/>
            </a:endParaRPr>
          </a:p>
          <a:p>
            <a:r>
              <a:rPr lang="en-US" sz="2000" b="1" dirty="0">
                <a:latin typeface="Times New Roman" panose="02020603050405020304" pitchFamily="18" charset="0"/>
                <a:cs typeface="Times New Roman" panose="02020603050405020304" pitchFamily="18" charset="0"/>
              </a:rPr>
              <a:t>Find all customers who have both a loan and an account.</a:t>
            </a:r>
          </a:p>
          <a:p>
            <a:endParaRPr lang="en-US" sz="2000" b="1" dirty="0">
              <a:latin typeface="Times New Roman" panose="02020603050405020304" pitchFamily="18" charset="0"/>
              <a:cs typeface="Times New Roman" panose="02020603050405020304" pitchFamily="18" charset="0"/>
            </a:endParaRPr>
          </a:p>
          <a:p>
            <a:r>
              <a:rPr lang="en-US" sz="2000" b="1" dirty="0">
                <a:latin typeface="Times New Roman" panose="02020603050405020304" pitchFamily="18" charset="0"/>
                <a:cs typeface="Times New Roman" panose="02020603050405020304" pitchFamily="18" charset="0"/>
              </a:rPr>
              <a:t>Find all customers who have both an account and a loan at the ‘</a:t>
            </a:r>
            <a:r>
              <a:rPr lang="en-US" sz="2000" b="1" dirty="0" err="1">
                <a:latin typeface="Times New Roman" panose="02020603050405020304" pitchFamily="18" charset="0"/>
                <a:cs typeface="Times New Roman" panose="02020603050405020304" pitchFamily="18" charset="0"/>
              </a:rPr>
              <a:t>Perryridge</a:t>
            </a:r>
            <a:r>
              <a:rPr lang="en-US" sz="2000" b="1" dirty="0">
                <a:latin typeface="Times New Roman" panose="02020603050405020304" pitchFamily="18" charset="0"/>
                <a:cs typeface="Times New Roman" panose="02020603050405020304" pitchFamily="18" charset="0"/>
              </a:rPr>
              <a:t>’ branch.</a:t>
            </a:r>
          </a:p>
          <a:p>
            <a:endParaRPr lang="en-US" sz="2000" b="1" dirty="0">
              <a:latin typeface="Times New Roman" panose="02020603050405020304" pitchFamily="18" charset="0"/>
              <a:cs typeface="Times New Roman" panose="02020603050405020304" pitchFamily="18" charset="0"/>
            </a:endParaRPr>
          </a:p>
          <a:p>
            <a:r>
              <a:rPr lang="en-US" sz="2000" b="1" dirty="0">
                <a:latin typeface="Times New Roman" panose="02020603050405020304" pitchFamily="18" charset="0"/>
                <a:cs typeface="Times New Roman" panose="02020603050405020304" pitchFamily="18" charset="0"/>
              </a:rPr>
              <a:t>Find all customer who do have a loan at the bank, but do not have an account at the bank.</a:t>
            </a:r>
          </a:p>
          <a:p>
            <a:endParaRPr lang="en-US" sz="2000" b="1" dirty="0">
              <a:latin typeface="Times New Roman" panose="02020603050405020304" pitchFamily="18" charset="0"/>
              <a:cs typeface="Times New Roman" panose="02020603050405020304" pitchFamily="18" charset="0"/>
            </a:endParaRPr>
          </a:p>
          <a:p>
            <a:r>
              <a:rPr lang="en-US" sz="2000" b="1" dirty="0">
                <a:latin typeface="Times New Roman" panose="02020603050405020304" pitchFamily="18" charset="0"/>
                <a:cs typeface="Times New Roman" panose="02020603050405020304" pitchFamily="18" charset="0"/>
              </a:rPr>
              <a:t>Select names of customer who have a loan at the bank and where names are neither “Smith” nor “Jones”.</a:t>
            </a:r>
          </a:p>
          <a:p>
            <a:endParaRPr lang="en-US" sz="2000" b="1" dirty="0">
              <a:latin typeface="Times New Roman" panose="02020603050405020304" pitchFamily="18" charset="0"/>
              <a:cs typeface="Times New Roman" panose="02020603050405020304" pitchFamily="18" charset="0"/>
            </a:endParaRPr>
          </a:p>
          <a:p>
            <a:r>
              <a:rPr lang="en-US" sz="2000" b="1" dirty="0">
                <a:latin typeface="Times New Roman" panose="02020603050405020304" pitchFamily="18" charset="0"/>
                <a:cs typeface="Times New Roman" panose="02020603050405020304" pitchFamily="18" charset="0"/>
              </a:rPr>
              <a:t>Find the names of all the branches that have assets greater than those of at least one branch located in “Brooklyn”</a:t>
            </a:r>
          </a:p>
          <a:p>
            <a:endParaRPr lang="en-US" sz="2000" b="1" dirty="0">
              <a:latin typeface="Times New Roman" panose="02020603050405020304" pitchFamily="18" charset="0"/>
              <a:cs typeface="Times New Roman" panose="02020603050405020304" pitchFamily="18" charset="0"/>
            </a:endParaRPr>
          </a:p>
          <a:p>
            <a:r>
              <a:rPr lang="en-US" sz="2000" b="1" dirty="0">
                <a:latin typeface="Times New Roman" panose="02020603050405020304" pitchFamily="18" charset="0"/>
                <a:cs typeface="Times New Roman" panose="02020603050405020304" pitchFamily="18" charset="0"/>
              </a:rPr>
              <a:t>Find the branch that has the highest average balance.</a:t>
            </a:r>
          </a:p>
        </p:txBody>
      </p:sp>
    </p:spTree>
    <p:extLst>
      <p:ext uri="{BB962C8B-B14F-4D97-AF65-F5344CB8AC3E}">
        <p14:creationId xmlns:p14="http://schemas.microsoft.com/office/powerpoint/2010/main" val="6078985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Slide Number Placeholder 5">
            <a:extLst>
              <a:ext uri="{FF2B5EF4-FFF2-40B4-BE49-F238E27FC236}">
                <a16:creationId xmlns:a16="http://schemas.microsoft.com/office/drawing/2014/main" id="{68E06876-4126-41E0-9C10-BA0CE33E895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18" charset="2"/>
              <a:buChar char=""/>
              <a:defRPr sz="3200">
                <a:solidFill>
                  <a:srgbClr val="404040"/>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SzTx/>
              <a:buFontTx/>
              <a:buNone/>
            </a:pPr>
            <a:fld id="{D22E6B96-DD47-45BC-ABAD-9BE27CD7194E}" type="slidenum">
              <a:rPr lang="en-IN" altLang="en-US" sz="2800">
                <a:solidFill>
                  <a:schemeClr val="bg1"/>
                </a:solidFill>
                <a:latin typeface="Calibri" panose="020F0502020204030204" pitchFamily="34" charset="0"/>
              </a:rPr>
              <a:pPr>
                <a:spcBef>
                  <a:spcPct val="0"/>
                </a:spcBef>
                <a:buClrTx/>
                <a:buSzTx/>
                <a:buFontTx/>
                <a:buNone/>
              </a:pPr>
              <a:t>5</a:t>
            </a:fld>
            <a:endParaRPr lang="en-IN" altLang="en-US" sz="2800">
              <a:solidFill>
                <a:schemeClr val="bg1"/>
              </a:solidFill>
              <a:latin typeface="Calibri" panose="020F0502020204030204" pitchFamily="34" charset="0"/>
            </a:endParaRPr>
          </a:p>
        </p:txBody>
      </p:sp>
      <p:pic>
        <p:nvPicPr>
          <p:cNvPr id="21509" name="Picture 5" descr="C:\Users\Mahesh Kumar Jha\Downloads\CMRIT NEW LOGO-01.png">
            <a:extLst>
              <a:ext uri="{FF2B5EF4-FFF2-40B4-BE49-F238E27FC236}">
                <a16:creationId xmlns:a16="http://schemas.microsoft.com/office/drawing/2014/main" id="{D67765EB-490B-409C-9F68-0B1A17BCA433}"/>
              </a:ext>
            </a:extLst>
          </p:cNvPr>
          <p:cNvPicPr>
            <a:picLocks noChangeAspect="1" noChangeArrowheads="1"/>
          </p:cNvPicPr>
          <p:nvPr/>
        </p:nvPicPr>
        <p:blipFill>
          <a:blip r:embed="rId2">
            <a:clrChange>
              <a:clrFrom>
                <a:srgbClr val="000000"/>
              </a:clrFrom>
              <a:clrTo>
                <a:srgbClr val="000000">
                  <a:alpha val="0"/>
                </a:srgbClr>
              </a:clrTo>
            </a:clrChange>
            <a:extLst>
              <a:ext uri="{28A0092B-C50C-407E-A947-70E740481C1C}">
                <a14:useLocalDpi xmlns:a14="http://schemas.microsoft.com/office/drawing/2010/main" val="0"/>
              </a:ext>
            </a:extLst>
          </a:blip>
          <a:srcRect l="10242" t="16174" r="4218"/>
          <a:stretch>
            <a:fillRect/>
          </a:stretch>
        </p:blipFill>
        <p:spPr bwMode="auto">
          <a:xfrm>
            <a:off x="530225" y="574341"/>
            <a:ext cx="1744663"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4FE1BA6B-F571-47B6-8F9E-17A8A69F609C}"/>
              </a:ext>
            </a:extLst>
          </p:cNvPr>
          <p:cNvSpPr txBox="1"/>
          <p:nvPr/>
        </p:nvSpPr>
        <p:spPr>
          <a:xfrm>
            <a:off x="4342227" y="1105317"/>
            <a:ext cx="3942521" cy="461665"/>
          </a:xfrm>
          <a:prstGeom prst="rect">
            <a:avLst/>
          </a:prstGeom>
          <a:noFill/>
        </p:spPr>
        <p:txBody>
          <a:bodyPr wrap="square">
            <a:spAutoFit/>
          </a:bodyPr>
          <a:lstStyle/>
          <a:p>
            <a:pPr algn="just"/>
            <a:r>
              <a:rPr lang="en-US" altLang="en-US" sz="2400" b="1" dirty="0">
                <a:latin typeface="Times New Roman" panose="02020603050405020304" pitchFamily="18" charset="0"/>
                <a:cs typeface="Times New Roman" panose="02020603050405020304" pitchFamily="18" charset="0"/>
              </a:rPr>
              <a:t>Relational Model Concepts</a:t>
            </a:r>
          </a:p>
        </p:txBody>
      </p:sp>
      <p:sp>
        <p:nvSpPr>
          <p:cNvPr id="10" name="TextBox 9">
            <a:extLst>
              <a:ext uri="{FF2B5EF4-FFF2-40B4-BE49-F238E27FC236}">
                <a16:creationId xmlns:a16="http://schemas.microsoft.com/office/drawing/2014/main" id="{5A58F956-1340-4281-8476-D10E94F7BFFD}"/>
              </a:ext>
            </a:extLst>
          </p:cNvPr>
          <p:cNvSpPr txBox="1"/>
          <p:nvPr/>
        </p:nvSpPr>
        <p:spPr>
          <a:xfrm>
            <a:off x="321365" y="2042784"/>
            <a:ext cx="11549270" cy="4893647"/>
          </a:xfrm>
          <a:prstGeom prst="rect">
            <a:avLst/>
          </a:prstGeom>
          <a:noFill/>
        </p:spPr>
        <p:txBody>
          <a:bodyPr wrap="square">
            <a:spAutoFit/>
          </a:bodyPr>
          <a:lstStyle/>
          <a:p>
            <a:r>
              <a:rPr lang="en-US" sz="2400" b="1" dirty="0">
                <a:latin typeface="Times New Roman" panose="02020603050405020304" pitchFamily="18" charset="0"/>
                <a:cs typeface="Times New Roman" panose="02020603050405020304" pitchFamily="18" charset="0"/>
              </a:rPr>
              <a:t>Definition 1:</a:t>
            </a:r>
          </a:p>
          <a:p>
            <a:pPr marL="342900" indent="-342900" algn="jus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Relational model can represent as a table with columns and rows. Each row is known as a tuple. Each table of the column has a name or attribute.</a:t>
            </a:r>
          </a:p>
          <a:p>
            <a:pPr marL="800100" lvl="1" indent="-342900" algn="jus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Domain: It contains a set of atomic values that an attribute can take</a:t>
            </a:r>
          </a:p>
          <a:p>
            <a:pPr marL="800100" lvl="1" indent="-342900" algn="jus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Attribute: It contains the name of a column in a particular table. Each attribute Ai must have a domain, </a:t>
            </a:r>
            <a:r>
              <a:rPr lang="en-US" sz="2400" dirty="0" err="1">
                <a:latin typeface="Times New Roman" panose="02020603050405020304" pitchFamily="18" charset="0"/>
                <a:cs typeface="Times New Roman" panose="02020603050405020304" pitchFamily="18" charset="0"/>
              </a:rPr>
              <a:t>dom</a:t>
            </a:r>
            <a:r>
              <a:rPr lang="en-US" sz="2400" dirty="0">
                <a:latin typeface="Times New Roman" panose="02020603050405020304" pitchFamily="18" charset="0"/>
                <a:cs typeface="Times New Roman" panose="02020603050405020304" pitchFamily="18" charset="0"/>
              </a:rPr>
              <a:t>(Ai)</a:t>
            </a:r>
            <a:endParaRPr lang="en-IN" sz="2400" dirty="0">
              <a:latin typeface="Times New Roman" panose="02020603050405020304" pitchFamily="18" charset="0"/>
              <a:cs typeface="Times New Roman" panose="02020603050405020304" pitchFamily="18" charset="0"/>
            </a:endParaRPr>
          </a:p>
          <a:p>
            <a:pPr algn="just"/>
            <a:r>
              <a:rPr lang="en-US" sz="2400" b="1" dirty="0">
                <a:latin typeface="Times New Roman" panose="02020603050405020304" pitchFamily="18" charset="0"/>
                <a:cs typeface="Times New Roman" panose="02020603050405020304" pitchFamily="18" charset="0"/>
              </a:rPr>
              <a:t>Definition 2:</a:t>
            </a:r>
          </a:p>
          <a:p>
            <a:pPr marL="342900" indent="-342900" algn="jus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RELATIONAL MODEL (RM) represents the database as a collection of relations. </a:t>
            </a:r>
          </a:p>
          <a:p>
            <a:pPr marL="800100" lvl="1" indent="-342900" algn="jus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 relation is nothing but a table of values. Every row in the table represents a collection of related data values. These rows in the table denote a real-world entity or relationship.</a:t>
            </a:r>
          </a:p>
          <a:p>
            <a:pPr marL="800100" lvl="1" indent="-342900" algn="jus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In the relational model, data are stored as tables. However, the physical storage of the data is independent of the way the data are logically organized.</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3AA85EF2-87C0-46D6-AFBA-F36F0A02C54B}"/>
              </a:ext>
            </a:extLst>
          </p:cNvPr>
          <p:cNvSpPr>
            <a:spLocks noGrp="1"/>
          </p:cNvSpPr>
          <p:nvPr>
            <p:ph type="dt" sz="half" idx="10"/>
          </p:nvPr>
        </p:nvSpPr>
        <p:spPr/>
        <p:txBody>
          <a:bodyPr/>
          <a:lstStyle/>
          <a:p>
            <a:pPr>
              <a:defRPr/>
            </a:pPr>
            <a:fld id="{4CC8FCCE-B90A-44E3-8D0A-E644AE75A729}" type="datetime1">
              <a:rPr lang="en-US" smtClean="0"/>
              <a:pPr>
                <a:defRPr/>
              </a:pPr>
              <a:t>2/18/2026</a:t>
            </a:fld>
            <a:endParaRPr lang="en-US" dirty="0"/>
          </a:p>
        </p:txBody>
      </p:sp>
      <p:sp>
        <p:nvSpPr>
          <p:cNvPr id="5" name="Slide Number Placeholder 4">
            <a:extLst>
              <a:ext uri="{FF2B5EF4-FFF2-40B4-BE49-F238E27FC236}">
                <a16:creationId xmlns:a16="http://schemas.microsoft.com/office/drawing/2014/main" id="{E45C7A66-8A5D-4F30-AC75-2D52369C1EBA}"/>
              </a:ext>
            </a:extLst>
          </p:cNvPr>
          <p:cNvSpPr>
            <a:spLocks noGrp="1"/>
          </p:cNvSpPr>
          <p:nvPr>
            <p:ph type="sldNum" sz="quarter" idx="12"/>
          </p:nvPr>
        </p:nvSpPr>
        <p:spPr/>
        <p:txBody>
          <a:bodyPr/>
          <a:lstStyle/>
          <a:p>
            <a:pPr>
              <a:defRPr/>
            </a:pPr>
            <a:fld id="{147856E9-F47B-4B79-B9A6-62404873B010}" type="slidenum">
              <a:rPr lang="en-US" altLang="en-US" smtClean="0"/>
              <a:pPr>
                <a:defRPr/>
              </a:pPr>
              <a:t>50</a:t>
            </a:fld>
            <a:endParaRPr lang="en-US" altLang="en-US"/>
          </a:p>
        </p:txBody>
      </p:sp>
      <p:pic>
        <p:nvPicPr>
          <p:cNvPr id="6" name="Picture 5" descr="C:\Users\Mahesh Kumar Jha\Downloads\CMRIT NEW LOGO-01.png">
            <a:extLst>
              <a:ext uri="{FF2B5EF4-FFF2-40B4-BE49-F238E27FC236}">
                <a16:creationId xmlns:a16="http://schemas.microsoft.com/office/drawing/2014/main" id="{D27E897D-4035-4752-A831-D46BEF6C4710}"/>
              </a:ext>
            </a:extLst>
          </p:cNvPr>
          <p:cNvPicPr>
            <a:picLocks noChangeAspect="1" noChangeArrowheads="1"/>
          </p:cNvPicPr>
          <p:nvPr/>
        </p:nvPicPr>
        <p:blipFill>
          <a:blip r:embed="rId2">
            <a:clrChange>
              <a:clrFrom>
                <a:srgbClr val="000000"/>
              </a:clrFrom>
              <a:clrTo>
                <a:srgbClr val="000000">
                  <a:alpha val="0"/>
                </a:srgbClr>
              </a:clrTo>
            </a:clrChange>
            <a:extLst>
              <a:ext uri="{28A0092B-C50C-407E-A947-70E740481C1C}">
                <a14:useLocalDpi xmlns:a14="http://schemas.microsoft.com/office/drawing/2010/main" val="0"/>
              </a:ext>
            </a:extLst>
          </a:blip>
          <a:srcRect l="10242" t="16174" r="4218"/>
          <a:stretch>
            <a:fillRect/>
          </a:stretch>
        </p:blipFill>
        <p:spPr bwMode="auto">
          <a:xfrm>
            <a:off x="530225" y="510173"/>
            <a:ext cx="1744663"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Rectangle 26">
            <a:extLst>
              <a:ext uri="{FF2B5EF4-FFF2-40B4-BE49-F238E27FC236}">
                <a16:creationId xmlns:a16="http://schemas.microsoft.com/office/drawing/2014/main" id="{FF15E18F-3AA6-4A7C-94D4-E34566108BC4}"/>
              </a:ext>
            </a:extLst>
          </p:cNvPr>
          <p:cNvSpPr/>
          <p:nvPr/>
        </p:nvSpPr>
        <p:spPr>
          <a:xfrm>
            <a:off x="296741" y="2120645"/>
            <a:ext cx="2454518" cy="369332"/>
          </a:xfrm>
          <a:prstGeom prst="rect">
            <a:avLst/>
          </a:prstGeom>
        </p:spPr>
        <p:txBody>
          <a:bodyPr wrap="none">
            <a:spAutoFit/>
          </a:bodyPr>
          <a:lstStyle/>
          <a:p>
            <a:r>
              <a:rPr lang="en-IN" b="1" dirty="0">
                <a:latin typeface="Palatino-Bold"/>
              </a:rPr>
              <a:t>The Union Operation</a:t>
            </a:r>
            <a:endParaRPr lang="en-IN" dirty="0"/>
          </a:p>
        </p:txBody>
      </p:sp>
      <p:pic>
        <p:nvPicPr>
          <p:cNvPr id="29" name="Picture 5">
            <a:extLst>
              <a:ext uri="{FF2B5EF4-FFF2-40B4-BE49-F238E27FC236}">
                <a16:creationId xmlns:a16="http://schemas.microsoft.com/office/drawing/2014/main" id="{0AD7BB0E-CF1F-440B-88A4-DE680C8488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7126" y="2335213"/>
            <a:ext cx="2357437" cy="421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Rectangle 3">
            <a:extLst>
              <a:ext uri="{FF2B5EF4-FFF2-40B4-BE49-F238E27FC236}">
                <a16:creationId xmlns:a16="http://schemas.microsoft.com/office/drawing/2014/main" id="{73163D3D-9D10-45A3-A998-7AF4A251892D}"/>
              </a:ext>
            </a:extLst>
          </p:cNvPr>
          <p:cNvSpPr txBox="1">
            <a:spLocks noChangeArrowheads="1"/>
          </p:cNvSpPr>
          <p:nvPr/>
        </p:nvSpPr>
        <p:spPr>
          <a:xfrm>
            <a:off x="4379892" y="3059668"/>
            <a:ext cx="2237912" cy="36933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2200" dirty="0">
                <a:latin typeface="Times New Roman" panose="02020603050405020304" pitchFamily="18" charset="0"/>
                <a:ea typeface="ＭＳ Ｐゴシック" panose="020B0600070205080204" pitchFamily="34" charset="-128"/>
                <a:cs typeface="Times New Roman" panose="02020603050405020304" pitchFamily="18" charset="0"/>
              </a:rPr>
              <a:t>Relations </a:t>
            </a:r>
            <a:r>
              <a:rPr lang="en-US" altLang="en-US" sz="2200" i="1" dirty="0">
                <a:latin typeface="Times New Roman" panose="02020603050405020304" pitchFamily="18" charset="0"/>
                <a:ea typeface="ＭＳ Ｐゴシック" panose="020B0600070205080204" pitchFamily="34" charset="-128"/>
                <a:cs typeface="Times New Roman" panose="02020603050405020304" pitchFamily="18" charset="0"/>
              </a:rPr>
              <a:t>r, s:</a:t>
            </a:r>
            <a:endParaRPr lang="en-US" altLang="en-US" sz="2200" dirty="0">
              <a:latin typeface="Times New Roman" panose="02020603050405020304" pitchFamily="18" charset="0"/>
              <a:ea typeface="ＭＳ Ｐゴシック" panose="020B0600070205080204" pitchFamily="34" charset="-128"/>
              <a:cs typeface="Times New Roman" panose="02020603050405020304" pitchFamily="18" charset="0"/>
            </a:endParaRPr>
          </a:p>
        </p:txBody>
      </p:sp>
      <p:sp>
        <p:nvSpPr>
          <p:cNvPr id="33" name="Rectangle 3">
            <a:extLst>
              <a:ext uri="{FF2B5EF4-FFF2-40B4-BE49-F238E27FC236}">
                <a16:creationId xmlns:a16="http://schemas.microsoft.com/office/drawing/2014/main" id="{B85E0AB9-5B00-4B90-9E95-60FBA2FEE6C7}"/>
              </a:ext>
            </a:extLst>
          </p:cNvPr>
          <p:cNvSpPr txBox="1">
            <a:spLocks noChangeArrowheads="1"/>
          </p:cNvSpPr>
          <p:nvPr/>
        </p:nvSpPr>
        <p:spPr>
          <a:xfrm>
            <a:off x="5498848" y="5266381"/>
            <a:ext cx="1768227" cy="60502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kumimoji="1" lang="en-US" altLang="en-US" sz="2200" dirty="0">
                <a:latin typeface="Times New Roman" panose="02020603050405020304" pitchFamily="18" charset="0"/>
                <a:cs typeface="Times New Roman" panose="02020603050405020304" pitchFamily="18" charset="0"/>
              </a:rPr>
              <a:t>r </a:t>
            </a:r>
            <a:r>
              <a:rPr kumimoji="1" lang="en-US" altLang="en-US" sz="2200" dirty="0">
                <a:latin typeface="Times New Roman" panose="02020603050405020304" pitchFamily="18" charset="0"/>
                <a:cs typeface="Times New Roman" panose="02020603050405020304" pitchFamily="18" charset="0"/>
                <a:sym typeface="Symbol" panose="05050102010706020507" pitchFamily="18" charset="2"/>
              </a:rPr>
              <a:t> s</a:t>
            </a:r>
            <a:r>
              <a:rPr kumimoji="1" lang="en-US" altLang="en-US" sz="2200" dirty="0">
                <a:latin typeface="Times New Roman" panose="02020603050405020304" pitchFamily="18" charset="0"/>
                <a:cs typeface="Times New Roman" panose="02020603050405020304" pitchFamily="18" charset="0"/>
              </a:rPr>
              <a:t>:</a:t>
            </a:r>
          </a:p>
          <a:p>
            <a:endParaRPr lang="en-US" altLang="en-US" sz="2200" dirty="0">
              <a:latin typeface="Times New Roman" panose="02020603050405020304" pitchFamily="18" charset="0"/>
              <a:ea typeface="ＭＳ Ｐゴシック" panose="020B0600070205080204" pitchFamily="34" charset="-128"/>
              <a:cs typeface="Times New Roman" panose="02020603050405020304" pitchFamily="18" charset="0"/>
            </a:endParaRPr>
          </a:p>
        </p:txBody>
      </p:sp>
    </p:spTree>
    <p:extLst>
      <p:ext uri="{BB962C8B-B14F-4D97-AF65-F5344CB8AC3E}">
        <p14:creationId xmlns:p14="http://schemas.microsoft.com/office/powerpoint/2010/main" val="36599536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90F266F-8A22-4413-B5A9-F1734D36BEED}"/>
              </a:ext>
            </a:extLst>
          </p:cNvPr>
          <p:cNvSpPr>
            <a:spLocks noGrp="1"/>
          </p:cNvSpPr>
          <p:nvPr>
            <p:ph type="dt" sz="half" idx="10"/>
          </p:nvPr>
        </p:nvSpPr>
        <p:spPr/>
        <p:txBody>
          <a:bodyPr/>
          <a:lstStyle/>
          <a:p>
            <a:pPr>
              <a:defRPr/>
            </a:pPr>
            <a:fld id="{4CC8FCCE-B90A-44E3-8D0A-E644AE75A729}" type="datetime1">
              <a:rPr lang="en-US" smtClean="0"/>
              <a:pPr>
                <a:defRPr/>
              </a:pPr>
              <a:t>2/18/2026</a:t>
            </a:fld>
            <a:endParaRPr lang="en-US" dirty="0"/>
          </a:p>
        </p:txBody>
      </p:sp>
      <p:sp>
        <p:nvSpPr>
          <p:cNvPr id="5" name="Slide Number Placeholder 4">
            <a:extLst>
              <a:ext uri="{FF2B5EF4-FFF2-40B4-BE49-F238E27FC236}">
                <a16:creationId xmlns:a16="http://schemas.microsoft.com/office/drawing/2014/main" id="{B8E4824C-BCEF-438A-A19D-C3E7F90475DB}"/>
              </a:ext>
            </a:extLst>
          </p:cNvPr>
          <p:cNvSpPr>
            <a:spLocks noGrp="1"/>
          </p:cNvSpPr>
          <p:nvPr>
            <p:ph type="sldNum" sz="quarter" idx="12"/>
          </p:nvPr>
        </p:nvSpPr>
        <p:spPr/>
        <p:txBody>
          <a:bodyPr/>
          <a:lstStyle/>
          <a:p>
            <a:pPr>
              <a:defRPr/>
            </a:pPr>
            <a:fld id="{147856E9-F47B-4B79-B9A6-62404873B010}" type="slidenum">
              <a:rPr lang="en-US" altLang="en-US" smtClean="0"/>
              <a:pPr>
                <a:defRPr/>
              </a:pPr>
              <a:t>51</a:t>
            </a:fld>
            <a:endParaRPr lang="en-US" altLang="en-US"/>
          </a:p>
        </p:txBody>
      </p:sp>
      <p:pic>
        <p:nvPicPr>
          <p:cNvPr id="6" name="Picture 5" descr="C:\Users\Mahesh Kumar Jha\Downloads\CMRIT NEW LOGO-01.png">
            <a:extLst>
              <a:ext uri="{FF2B5EF4-FFF2-40B4-BE49-F238E27FC236}">
                <a16:creationId xmlns:a16="http://schemas.microsoft.com/office/drawing/2014/main" id="{C43D8CA2-9771-4C41-985A-FBC03065DB49}"/>
              </a:ext>
            </a:extLst>
          </p:cNvPr>
          <p:cNvPicPr>
            <a:picLocks noChangeAspect="1" noChangeArrowheads="1"/>
          </p:cNvPicPr>
          <p:nvPr/>
        </p:nvPicPr>
        <p:blipFill>
          <a:blip r:embed="rId2">
            <a:clrChange>
              <a:clrFrom>
                <a:srgbClr val="000000"/>
              </a:clrFrom>
              <a:clrTo>
                <a:srgbClr val="000000">
                  <a:alpha val="0"/>
                </a:srgbClr>
              </a:clrTo>
            </a:clrChange>
            <a:extLst>
              <a:ext uri="{28A0092B-C50C-407E-A947-70E740481C1C}">
                <a14:useLocalDpi xmlns:a14="http://schemas.microsoft.com/office/drawing/2010/main" val="0"/>
              </a:ext>
            </a:extLst>
          </a:blip>
          <a:srcRect l="10242" t="16174" r="4218"/>
          <a:stretch>
            <a:fillRect/>
          </a:stretch>
        </p:blipFill>
        <p:spPr bwMode="auto">
          <a:xfrm>
            <a:off x="530225" y="429963"/>
            <a:ext cx="1744663"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a:extLst>
              <a:ext uri="{FF2B5EF4-FFF2-40B4-BE49-F238E27FC236}">
                <a16:creationId xmlns:a16="http://schemas.microsoft.com/office/drawing/2014/main" id="{F2C63905-627E-4CF6-A4F0-BFFEEB538E51}"/>
              </a:ext>
            </a:extLst>
          </p:cNvPr>
          <p:cNvSpPr txBox="1">
            <a:spLocks noChangeArrowheads="1"/>
          </p:cNvSpPr>
          <p:nvPr/>
        </p:nvSpPr>
        <p:spPr>
          <a:xfrm>
            <a:off x="290575" y="2156265"/>
            <a:ext cx="5436456" cy="6096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US" sz="2800" b="1" dirty="0"/>
              <a:t>Set difference of two relations</a:t>
            </a:r>
          </a:p>
        </p:txBody>
      </p:sp>
      <p:pic>
        <p:nvPicPr>
          <p:cNvPr id="8" name="Picture 5">
            <a:extLst>
              <a:ext uri="{FF2B5EF4-FFF2-40B4-BE49-F238E27FC236}">
                <a16:creationId xmlns:a16="http://schemas.microsoft.com/office/drawing/2014/main" id="{DD5C77FC-8091-4CB9-BE54-BA83B6FC13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97800" y="3010025"/>
            <a:ext cx="2554288" cy="323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3">
            <a:extLst>
              <a:ext uri="{FF2B5EF4-FFF2-40B4-BE49-F238E27FC236}">
                <a16:creationId xmlns:a16="http://schemas.microsoft.com/office/drawing/2014/main" id="{6DBD7617-8CBC-432D-BCC0-9F55CE7AE9F7}"/>
              </a:ext>
            </a:extLst>
          </p:cNvPr>
          <p:cNvSpPr txBox="1">
            <a:spLocks noChangeArrowheads="1"/>
          </p:cNvSpPr>
          <p:nvPr/>
        </p:nvSpPr>
        <p:spPr>
          <a:xfrm>
            <a:off x="5392320" y="3643835"/>
            <a:ext cx="2405480" cy="378242"/>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2200" dirty="0">
                <a:latin typeface="Times New Roman" panose="02020603050405020304" pitchFamily="18" charset="0"/>
                <a:ea typeface="ＭＳ Ｐゴシック" panose="020B0600070205080204" pitchFamily="34" charset="-128"/>
                <a:cs typeface="Times New Roman" panose="02020603050405020304" pitchFamily="18" charset="0"/>
              </a:rPr>
              <a:t>Relations </a:t>
            </a:r>
            <a:r>
              <a:rPr lang="en-US" altLang="en-US" sz="2200" i="1" dirty="0">
                <a:latin typeface="Times New Roman" panose="02020603050405020304" pitchFamily="18" charset="0"/>
                <a:ea typeface="ＭＳ Ｐゴシック" panose="020B0600070205080204" pitchFamily="34" charset="-128"/>
                <a:cs typeface="Times New Roman" panose="02020603050405020304" pitchFamily="18" charset="0"/>
              </a:rPr>
              <a:t>r</a:t>
            </a:r>
            <a:r>
              <a:rPr lang="en-US" altLang="en-US" sz="2200" dirty="0">
                <a:latin typeface="Times New Roman" panose="02020603050405020304" pitchFamily="18" charset="0"/>
                <a:ea typeface="ＭＳ Ｐゴシック" panose="020B0600070205080204" pitchFamily="34" charset="-128"/>
                <a:cs typeface="Times New Roman" panose="02020603050405020304" pitchFamily="18" charset="0"/>
              </a:rPr>
              <a:t>, </a:t>
            </a:r>
            <a:r>
              <a:rPr lang="en-US" altLang="en-US" sz="2200" i="1" dirty="0">
                <a:latin typeface="Times New Roman" panose="02020603050405020304" pitchFamily="18" charset="0"/>
                <a:ea typeface="ＭＳ Ｐゴシック" panose="020B0600070205080204" pitchFamily="34" charset="-128"/>
                <a:cs typeface="Times New Roman" panose="02020603050405020304" pitchFamily="18" charset="0"/>
              </a:rPr>
              <a:t>s</a:t>
            </a:r>
            <a:r>
              <a:rPr lang="en-US" altLang="en-US" sz="2200" dirty="0">
                <a:latin typeface="Times New Roman" panose="02020603050405020304" pitchFamily="18" charset="0"/>
                <a:ea typeface="ＭＳ Ｐゴシック" panose="020B0600070205080204" pitchFamily="34" charset="-128"/>
                <a:cs typeface="Times New Roman" panose="02020603050405020304" pitchFamily="18" charset="0"/>
              </a:rPr>
              <a:t>:</a:t>
            </a:r>
          </a:p>
        </p:txBody>
      </p:sp>
      <p:sp>
        <p:nvSpPr>
          <p:cNvPr id="10" name="Rectangle 3">
            <a:extLst>
              <a:ext uri="{FF2B5EF4-FFF2-40B4-BE49-F238E27FC236}">
                <a16:creationId xmlns:a16="http://schemas.microsoft.com/office/drawing/2014/main" id="{0498E3E0-7C50-44A7-B771-62EFD40F12EB}"/>
              </a:ext>
            </a:extLst>
          </p:cNvPr>
          <p:cNvSpPr txBox="1">
            <a:spLocks noChangeArrowheads="1"/>
          </p:cNvSpPr>
          <p:nvPr/>
        </p:nvSpPr>
        <p:spPr>
          <a:xfrm>
            <a:off x="6885010" y="5602121"/>
            <a:ext cx="1553137" cy="378242"/>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2200" dirty="0">
                <a:latin typeface="Times New Roman" panose="02020603050405020304" pitchFamily="18" charset="0"/>
                <a:ea typeface="ＭＳ Ｐゴシック" panose="020B0600070205080204" pitchFamily="34" charset="-128"/>
                <a:cs typeface="Times New Roman" panose="02020603050405020304" pitchFamily="18" charset="0"/>
              </a:rPr>
              <a:t>r – s </a:t>
            </a:r>
          </a:p>
        </p:txBody>
      </p:sp>
    </p:spTree>
    <p:extLst>
      <p:ext uri="{BB962C8B-B14F-4D97-AF65-F5344CB8AC3E}">
        <p14:creationId xmlns:p14="http://schemas.microsoft.com/office/powerpoint/2010/main" val="167950937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1913AC3-567C-4FD7-A2F1-5A596468BB4E}"/>
              </a:ext>
            </a:extLst>
          </p:cNvPr>
          <p:cNvSpPr>
            <a:spLocks noGrp="1"/>
          </p:cNvSpPr>
          <p:nvPr>
            <p:ph type="dt" sz="half" idx="10"/>
          </p:nvPr>
        </p:nvSpPr>
        <p:spPr/>
        <p:txBody>
          <a:bodyPr/>
          <a:lstStyle/>
          <a:p>
            <a:pPr>
              <a:defRPr/>
            </a:pPr>
            <a:fld id="{4CC8FCCE-B90A-44E3-8D0A-E644AE75A729}" type="datetime1">
              <a:rPr lang="en-US" smtClean="0"/>
              <a:pPr>
                <a:defRPr/>
              </a:pPr>
              <a:t>2/18/2026</a:t>
            </a:fld>
            <a:endParaRPr lang="en-US" dirty="0"/>
          </a:p>
        </p:txBody>
      </p:sp>
      <p:sp>
        <p:nvSpPr>
          <p:cNvPr id="5" name="Slide Number Placeholder 4">
            <a:extLst>
              <a:ext uri="{FF2B5EF4-FFF2-40B4-BE49-F238E27FC236}">
                <a16:creationId xmlns:a16="http://schemas.microsoft.com/office/drawing/2014/main" id="{D821C59E-D01A-4EFC-9564-5ACD824B9322}"/>
              </a:ext>
            </a:extLst>
          </p:cNvPr>
          <p:cNvSpPr>
            <a:spLocks noGrp="1"/>
          </p:cNvSpPr>
          <p:nvPr>
            <p:ph type="sldNum" sz="quarter" idx="12"/>
          </p:nvPr>
        </p:nvSpPr>
        <p:spPr/>
        <p:txBody>
          <a:bodyPr/>
          <a:lstStyle/>
          <a:p>
            <a:pPr>
              <a:defRPr/>
            </a:pPr>
            <a:fld id="{147856E9-F47B-4B79-B9A6-62404873B010}" type="slidenum">
              <a:rPr lang="en-US" altLang="en-US" smtClean="0"/>
              <a:pPr>
                <a:defRPr/>
              </a:pPr>
              <a:t>52</a:t>
            </a:fld>
            <a:endParaRPr lang="en-US" altLang="en-US"/>
          </a:p>
        </p:txBody>
      </p:sp>
      <p:pic>
        <p:nvPicPr>
          <p:cNvPr id="10" name="Picture 5" descr="C:\Users\Mahesh Kumar Jha\Downloads\CMRIT NEW LOGO-01.png">
            <a:extLst>
              <a:ext uri="{FF2B5EF4-FFF2-40B4-BE49-F238E27FC236}">
                <a16:creationId xmlns:a16="http://schemas.microsoft.com/office/drawing/2014/main" id="{E8C03224-7D53-47F6-8D61-65F35E40566A}"/>
              </a:ext>
            </a:extLst>
          </p:cNvPr>
          <p:cNvPicPr>
            <a:picLocks noChangeAspect="1" noChangeArrowheads="1"/>
          </p:cNvPicPr>
          <p:nvPr/>
        </p:nvPicPr>
        <p:blipFill>
          <a:blip r:embed="rId2">
            <a:clrChange>
              <a:clrFrom>
                <a:srgbClr val="000000"/>
              </a:clrFrom>
              <a:clrTo>
                <a:srgbClr val="000000">
                  <a:alpha val="0"/>
                </a:srgbClr>
              </a:clrTo>
            </a:clrChange>
            <a:extLst>
              <a:ext uri="{28A0092B-C50C-407E-A947-70E740481C1C}">
                <a14:useLocalDpi xmlns:a14="http://schemas.microsoft.com/office/drawing/2010/main" val="0"/>
              </a:ext>
            </a:extLst>
          </a:blip>
          <a:srcRect l="10242" t="16174" r="4218"/>
          <a:stretch>
            <a:fillRect/>
          </a:stretch>
        </p:blipFill>
        <p:spPr bwMode="auto">
          <a:xfrm>
            <a:off x="530225" y="574341"/>
            <a:ext cx="1744663"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2">
            <a:extLst>
              <a:ext uri="{FF2B5EF4-FFF2-40B4-BE49-F238E27FC236}">
                <a16:creationId xmlns:a16="http://schemas.microsoft.com/office/drawing/2014/main" id="{5FDF17AF-B0B1-4209-8656-AA8B1B55FB29}"/>
              </a:ext>
            </a:extLst>
          </p:cNvPr>
          <p:cNvSpPr txBox="1">
            <a:spLocks noChangeArrowheads="1"/>
          </p:cNvSpPr>
          <p:nvPr/>
        </p:nvSpPr>
        <p:spPr>
          <a:xfrm>
            <a:off x="364530" y="2122118"/>
            <a:ext cx="5320933" cy="43513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2400" b="1" dirty="0">
                <a:latin typeface="Times New Roman" panose="02020603050405020304" pitchFamily="18" charset="0"/>
                <a:cs typeface="Times New Roman" panose="02020603050405020304" pitchFamily="18" charset="0"/>
              </a:rPr>
              <a:t>Set intersection of two relations</a:t>
            </a:r>
          </a:p>
        </p:txBody>
      </p:sp>
      <p:pic>
        <p:nvPicPr>
          <p:cNvPr id="12" name="Picture 4">
            <a:extLst>
              <a:ext uri="{FF2B5EF4-FFF2-40B4-BE49-F238E27FC236}">
                <a16:creationId xmlns:a16="http://schemas.microsoft.com/office/drawing/2014/main" id="{B052A241-4A0B-4F7B-995B-57A0A4450B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9548" y="3267854"/>
            <a:ext cx="2657475" cy="2802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3">
            <a:extLst>
              <a:ext uri="{FF2B5EF4-FFF2-40B4-BE49-F238E27FC236}">
                <a16:creationId xmlns:a16="http://schemas.microsoft.com/office/drawing/2014/main" id="{A02473A0-7F85-4610-B266-2B1C1EB27F72}"/>
              </a:ext>
            </a:extLst>
          </p:cNvPr>
          <p:cNvSpPr txBox="1">
            <a:spLocks noChangeArrowheads="1"/>
          </p:cNvSpPr>
          <p:nvPr/>
        </p:nvSpPr>
        <p:spPr>
          <a:xfrm>
            <a:off x="2547103" y="3105830"/>
            <a:ext cx="4623718" cy="312659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2200" dirty="0">
                <a:latin typeface="Times New Roman" panose="02020603050405020304" pitchFamily="18" charset="0"/>
                <a:ea typeface="ＭＳ Ｐゴシック" panose="020B0600070205080204" pitchFamily="34" charset="-128"/>
                <a:cs typeface="Times New Roman" panose="02020603050405020304" pitchFamily="18" charset="0"/>
              </a:rPr>
              <a:t>Relation </a:t>
            </a:r>
            <a:r>
              <a:rPr lang="en-US" altLang="en-US" sz="2200" i="1" dirty="0">
                <a:latin typeface="Times New Roman" panose="02020603050405020304" pitchFamily="18" charset="0"/>
                <a:ea typeface="ＭＳ Ｐゴシック" panose="020B0600070205080204" pitchFamily="34" charset="-128"/>
                <a:cs typeface="Times New Roman" panose="02020603050405020304" pitchFamily="18" charset="0"/>
              </a:rPr>
              <a:t>r, s</a:t>
            </a:r>
            <a:r>
              <a:rPr lang="en-US" altLang="en-US" sz="2200" dirty="0">
                <a:latin typeface="Times New Roman" panose="02020603050405020304" pitchFamily="18" charset="0"/>
                <a:ea typeface="ＭＳ Ｐゴシック" panose="020B0600070205080204" pitchFamily="34" charset="-128"/>
                <a:cs typeface="Times New Roman" panose="02020603050405020304" pitchFamily="18" charset="0"/>
              </a:rPr>
              <a:t>:</a:t>
            </a:r>
          </a:p>
          <a:p>
            <a:pPr>
              <a:buFont typeface="Monotype Sorts" charset="2"/>
              <a:buNone/>
            </a:pPr>
            <a:endParaRPr lang="en-US" altLang="en-US" sz="2200" dirty="0">
              <a:latin typeface="Times New Roman" panose="02020603050405020304" pitchFamily="18" charset="0"/>
              <a:ea typeface="ＭＳ Ｐゴシック" panose="020B0600070205080204" pitchFamily="34" charset="-128"/>
              <a:cs typeface="Times New Roman" panose="02020603050405020304" pitchFamily="18" charset="0"/>
            </a:endParaRPr>
          </a:p>
          <a:p>
            <a:endParaRPr lang="en-US" altLang="en-US" sz="2200" i="1" dirty="0">
              <a:latin typeface="Times New Roman" panose="02020603050405020304" pitchFamily="18" charset="0"/>
              <a:ea typeface="ＭＳ Ｐゴシック" panose="020B0600070205080204" pitchFamily="34" charset="-128"/>
              <a:cs typeface="Times New Roman" panose="02020603050405020304" pitchFamily="18" charset="0"/>
            </a:endParaRPr>
          </a:p>
          <a:p>
            <a:endParaRPr lang="en-US" altLang="en-US" sz="2200" i="1" dirty="0">
              <a:latin typeface="Times New Roman" panose="02020603050405020304" pitchFamily="18" charset="0"/>
              <a:ea typeface="ＭＳ Ｐゴシック" panose="020B0600070205080204" pitchFamily="34" charset="-128"/>
              <a:cs typeface="Times New Roman" panose="02020603050405020304" pitchFamily="18" charset="0"/>
            </a:endParaRPr>
          </a:p>
          <a:p>
            <a:pPr marL="0" indent="0">
              <a:buNone/>
            </a:pPr>
            <a:r>
              <a:rPr lang="en-US" altLang="en-US" sz="2200" i="1" dirty="0">
                <a:latin typeface="Times New Roman" panose="02020603050405020304" pitchFamily="18" charset="0"/>
                <a:ea typeface="ＭＳ Ｐゴシック" panose="020B0600070205080204" pitchFamily="34" charset="-128"/>
                <a:cs typeface="Times New Roman" panose="02020603050405020304" pitchFamily="18" charset="0"/>
              </a:rPr>
              <a:t>                            r</a:t>
            </a:r>
            <a:r>
              <a:rPr lang="en-US" altLang="en-US" sz="2200" dirty="0">
                <a:latin typeface="Times New Roman" panose="02020603050405020304" pitchFamily="18" charset="0"/>
                <a:ea typeface="ＭＳ Ｐゴシック" panose="020B0600070205080204" pitchFamily="34" charset="-128"/>
                <a:cs typeface="Times New Roman" panose="02020603050405020304" pitchFamily="18" charset="0"/>
              </a:rPr>
              <a:t> </a:t>
            </a:r>
            <a:r>
              <a:rPr lang="en-US" altLang="en-US" sz="2200" dirty="0">
                <a:latin typeface="Times New Roman" panose="02020603050405020304" pitchFamily="18" charset="0"/>
                <a:ea typeface="ＭＳ Ｐゴシック" panose="020B0600070205080204" pitchFamily="34" charset="-128"/>
                <a:cs typeface="Times New Roman" panose="02020603050405020304" pitchFamily="18" charset="0"/>
                <a:sym typeface="Symbol" panose="05050102010706020507" pitchFamily="18" charset="2"/>
              </a:rPr>
              <a:t> </a:t>
            </a:r>
            <a:r>
              <a:rPr lang="en-US" altLang="en-US" sz="2200" i="1" dirty="0">
                <a:latin typeface="Times New Roman" panose="02020603050405020304" pitchFamily="18" charset="0"/>
                <a:ea typeface="ＭＳ Ｐゴシック" panose="020B0600070205080204" pitchFamily="34" charset="-128"/>
                <a:cs typeface="Times New Roman" panose="02020603050405020304" pitchFamily="18" charset="0"/>
                <a:sym typeface="Symbol" panose="05050102010706020507" pitchFamily="18" charset="2"/>
              </a:rPr>
              <a:t>s</a:t>
            </a:r>
          </a:p>
          <a:p>
            <a:pPr marL="0" indent="0">
              <a:buNone/>
            </a:pPr>
            <a:endParaRPr lang="en-US" altLang="en-US" sz="2200" i="1" dirty="0">
              <a:latin typeface="Times New Roman" panose="02020603050405020304" pitchFamily="18" charset="0"/>
              <a:ea typeface="ＭＳ Ｐゴシック" panose="020B0600070205080204" pitchFamily="34" charset="-128"/>
              <a:cs typeface="Times New Roman" panose="02020603050405020304" pitchFamily="18" charset="0"/>
              <a:sym typeface="Symbol" panose="05050102010706020507" pitchFamily="18" charset="2"/>
            </a:endParaRPr>
          </a:p>
          <a:p>
            <a:r>
              <a:rPr lang="en-US" altLang="en-US" sz="2200" dirty="0">
                <a:latin typeface="Times New Roman" panose="02020603050405020304" pitchFamily="18" charset="0"/>
                <a:cs typeface="Times New Roman" panose="02020603050405020304" pitchFamily="18" charset="0"/>
              </a:rPr>
              <a:t>Note: </a:t>
            </a:r>
            <a:r>
              <a:rPr lang="en-US" altLang="en-US" sz="2200" i="1" dirty="0">
                <a:latin typeface="Times New Roman" panose="02020603050405020304" pitchFamily="18" charset="0"/>
                <a:cs typeface="Times New Roman" panose="02020603050405020304" pitchFamily="18" charset="0"/>
              </a:rPr>
              <a:t>r</a:t>
            </a:r>
            <a:r>
              <a:rPr lang="en-US" altLang="en-US" sz="2200" dirty="0">
                <a:latin typeface="Times New Roman" panose="02020603050405020304" pitchFamily="18" charset="0"/>
                <a:cs typeface="Times New Roman" panose="02020603050405020304" pitchFamily="18" charset="0"/>
              </a:rPr>
              <a:t> </a:t>
            </a:r>
            <a:r>
              <a:rPr lang="en-US" altLang="en-US" sz="2200" dirty="0">
                <a:latin typeface="Times New Roman" panose="02020603050405020304" pitchFamily="18" charset="0"/>
                <a:cs typeface="Times New Roman" panose="02020603050405020304" pitchFamily="18" charset="0"/>
                <a:sym typeface="Symbol" panose="05050102010706020507" pitchFamily="18" charset="2"/>
              </a:rPr>
              <a:t></a:t>
            </a:r>
            <a:r>
              <a:rPr lang="en-US" altLang="en-US" sz="2200" dirty="0">
                <a:latin typeface="Times New Roman" panose="02020603050405020304" pitchFamily="18" charset="0"/>
                <a:cs typeface="Times New Roman" panose="02020603050405020304" pitchFamily="18" charset="0"/>
              </a:rPr>
              <a:t> </a:t>
            </a:r>
            <a:r>
              <a:rPr lang="en-US" altLang="en-US" sz="2200" i="1" dirty="0">
                <a:latin typeface="Times New Roman" panose="02020603050405020304" pitchFamily="18" charset="0"/>
                <a:cs typeface="Times New Roman" panose="02020603050405020304" pitchFamily="18" charset="0"/>
              </a:rPr>
              <a:t>s</a:t>
            </a:r>
            <a:r>
              <a:rPr lang="en-US" altLang="en-US" sz="2200" dirty="0">
                <a:latin typeface="Times New Roman" panose="02020603050405020304" pitchFamily="18" charset="0"/>
                <a:cs typeface="Times New Roman" panose="02020603050405020304" pitchFamily="18" charset="0"/>
              </a:rPr>
              <a:t> = </a:t>
            </a:r>
            <a:r>
              <a:rPr lang="en-US" altLang="en-US" sz="2200" i="1" dirty="0">
                <a:latin typeface="Times New Roman" panose="02020603050405020304" pitchFamily="18" charset="0"/>
                <a:cs typeface="Times New Roman" panose="02020603050405020304" pitchFamily="18" charset="0"/>
              </a:rPr>
              <a:t>r</a:t>
            </a:r>
            <a:r>
              <a:rPr lang="en-US" altLang="en-US" sz="2200" dirty="0">
                <a:latin typeface="Times New Roman" panose="02020603050405020304" pitchFamily="18" charset="0"/>
                <a:cs typeface="Times New Roman" panose="02020603050405020304" pitchFamily="18" charset="0"/>
              </a:rPr>
              <a:t> – (</a:t>
            </a:r>
            <a:r>
              <a:rPr lang="en-US" altLang="en-US" sz="2200" i="1" dirty="0">
                <a:latin typeface="Times New Roman" panose="02020603050405020304" pitchFamily="18" charset="0"/>
                <a:cs typeface="Times New Roman" panose="02020603050405020304" pitchFamily="18" charset="0"/>
              </a:rPr>
              <a:t>r</a:t>
            </a:r>
            <a:r>
              <a:rPr lang="en-US" altLang="en-US" sz="2200" dirty="0">
                <a:latin typeface="Times New Roman" panose="02020603050405020304" pitchFamily="18" charset="0"/>
                <a:cs typeface="Times New Roman" panose="02020603050405020304" pitchFamily="18" charset="0"/>
              </a:rPr>
              <a:t> – </a:t>
            </a:r>
            <a:r>
              <a:rPr lang="en-US" altLang="en-US" sz="2200" i="1" dirty="0">
                <a:latin typeface="Times New Roman" panose="02020603050405020304" pitchFamily="18" charset="0"/>
                <a:cs typeface="Times New Roman" panose="02020603050405020304" pitchFamily="18" charset="0"/>
              </a:rPr>
              <a:t>s</a:t>
            </a:r>
            <a:r>
              <a:rPr lang="en-US" altLang="en-US" sz="2200" dirty="0">
                <a:latin typeface="Times New Roman" panose="02020603050405020304" pitchFamily="18" charset="0"/>
                <a:cs typeface="Times New Roman" panose="02020603050405020304" pitchFamily="18" charset="0"/>
              </a:rPr>
              <a:t>)</a:t>
            </a:r>
          </a:p>
          <a:p>
            <a:endParaRPr lang="en-US" altLang="en-US" sz="2200" i="1" dirty="0">
              <a:latin typeface="Times New Roman" panose="02020603050405020304" pitchFamily="18" charset="0"/>
              <a:ea typeface="ＭＳ Ｐゴシック" panose="020B0600070205080204" pitchFamily="34" charset="-128"/>
              <a:cs typeface="Times New Roman" panose="02020603050405020304" pitchFamily="18" charset="0"/>
            </a:endParaRPr>
          </a:p>
        </p:txBody>
      </p:sp>
    </p:spTree>
    <p:extLst>
      <p:ext uri="{BB962C8B-B14F-4D97-AF65-F5344CB8AC3E}">
        <p14:creationId xmlns:p14="http://schemas.microsoft.com/office/powerpoint/2010/main" val="372267198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4142629C-6CB5-4EF7-BD4C-208D2703BF95}"/>
              </a:ext>
            </a:extLst>
          </p:cNvPr>
          <p:cNvSpPr>
            <a:spLocks noGrp="1"/>
          </p:cNvSpPr>
          <p:nvPr>
            <p:ph type="dt" sz="half" idx="10"/>
          </p:nvPr>
        </p:nvSpPr>
        <p:spPr/>
        <p:txBody>
          <a:bodyPr/>
          <a:lstStyle/>
          <a:p>
            <a:pPr>
              <a:defRPr/>
            </a:pPr>
            <a:fld id="{4CC8FCCE-B90A-44E3-8D0A-E644AE75A729}" type="datetime1">
              <a:rPr lang="en-US" smtClean="0"/>
              <a:pPr>
                <a:defRPr/>
              </a:pPr>
              <a:t>2/18/2026</a:t>
            </a:fld>
            <a:endParaRPr lang="en-US" dirty="0"/>
          </a:p>
        </p:txBody>
      </p:sp>
      <p:sp>
        <p:nvSpPr>
          <p:cNvPr id="5" name="Slide Number Placeholder 4">
            <a:extLst>
              <a:ext uri="{FF2B5EF4-FFF2-40B4-BE49-F238E27FC236}">
                <a16:creationId xmlns:a16="http://schemas.microsoft.com/office/drawing/2014/main" id="{56B9D5BE-C259-4B9D-82E9-724F9D49E27B}"/>
              </a:ext>
            </a:extLst>
          </p:cNvPr>
          <p:cNvSpPr>
            <a:spLocks noGrp="1"/>
          </p:cNvSpPr>
          <p:nvPr>
            <p:ph type="sldNum" sz="quarter" idx="12"/>
          </p:nvPr>
        </p:nvSpPr>
        <p:spPr/>
        <p:txBody>
          <a:bodyPr/>
          <a:lstStyle/>
          <a:p>
            <a:pPr>
              <a:defRPr/>
            </a:pPr>
            <a:fld id="{147856E9-F47B-4B79-B9A6-62404873B010}" type="slidenum">
              <a:rPr lang="en-US" altLang="en-US" smtClean="0"/>
              <a:pPr>
                <a:defRPr/>
              </a:pPr>
              <a:t>53</a:t>
            </a:fld>
            <a:endParaRPr lang="en-US" altLang="en-US"/>
          </a:p>
        </p:txBody>
      </p:sp>
      <p:pic>
        <p:nvPicPr>
          <p:cNvPr id="16" name="Picture 5" descr="C:\Users\Mahesh Kumar Jha\Downloads\CMRIT NEW LOGO-01.png">
            <a:extLst>
              <a:ext uri="{FF2B5EF4-FFF2-40B4-BE49-F238E27FC236}">
                <a16:creationId xmlns:a16="http://schemas.microsoft.com/office/drawing/2014/main" id="{405955D7-5C75-4EAB-9B0F-D14968437069}"/>
              </a:ext>
            </a:extLst>
          </p:cNvPr>
          <p:cNvPicPr>
            <a:picLocks noChangeAspect="1" noChangeArrowheads="1"/>
          </p:cNvPicPr>
          <p:nvPr/>
        </p:nvPicPr>
        <p:blipFill>
          <a:blip r:embed="rId2">
            <a:clrChange>
              <a:clrFrom>
                <a:srgbClr val="000000"/>
              </a:clrFrom>
              <a:clrTo>
                <a:srgbClr val="000000">
                  <a:alpha val="0"/>
                </a:srgbClr>
              </a:clrTo>
            </a:clrChange>
            <a:extLst>
              <a:ext uri="{28A0092B-C50C-407E-A947-70E740481C1C}">
                <a14:useLocalDpi xmlns:a14="http://schemas.microsoft.com/office/drawing/2010/main" val="0"/>
              </a:ext>
            </a:extLst>
          </a:blip>
          <a:srcRect l="10242" t="16174" r="4218"/>
          <a:stretch>
            <a:fillRect/>
          </a:stretch>
        </p:blipFill>
        <p:spPr bwMode="auto">
          <a:xfrm>
            <a:off x="530225" y="574341"/>
            <a:ext cx="1744663"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16">
            <a:extLst>
              <a:ext uri="{FF2B5EF4-FFF2-40B4-BE49-F238E27FC236}">
                <a16:creationId xmlns:a16="http://schemas.microsoft.com/office/drawing/2014/main" id="{A717D294-F85F-4B22-A874-DF5DD8A4E9BE}"/>
              </a:ext>
            </a:extLst>
          </p:cNvPr>
          <p:cNvSpPr txBox="1"/>
          <p:nvPr/>
        </p:nvSpPr>
        <p:spPr>
          <a:xfrm>
            <a:off x="446924" y="2137952"/>
            <a:ext cx="6109252" cy="400110"/>
          </a:xfrm>
          <a:prstGeom prst="rect">
            <a:avLst/>
          </a:prstGeom>
          <a:noFill/>
        </p:spPr>
        <p:txBody>
          <a:bodyPr wrap="square">
            <a:spAutoFit/>
          </a:bodyPr>
          <a:lstStyle/>
          <a:p>
            <a:r>
              <a:rPr lang="en-IN" sz="2000" b="1" dirty="0">
                <a:latin typeface="Times New Roman" panose="02020603050405020304" pitchFamily="18" charset="0"/>
                <a:cs typeface="Times New Roman" panose="02020603050405020304" pitchFamily="18" charset="0"/>
              </a:rPr>
              <a:t>The Set Difference Operation</a:t>
            </a:r>
          </a:p>
        </p:txBody>
      </p:sp>
      <p:sp>
        <p:nvSpPr>
          <p:cNvPr id="18" name="TextBox 17">
            <a:extLst>
              <a:ext uri="{FF2B5EF4-FFF2-40B4-BE49-F238E27FC236}">
                <a16:creationId xmlns:a16="http://schemas.microsoft.com/office/drawing/2014/main" id="{793E3F98-797F-4710-9FFA-AAF16D35B546}"/>
              </a:ext>
            </a:extLst>
          </p:cNvPr>
          <p:cNvSpPr txBox="1"/>
          <p:nvPr/>
        </p:nvSpPr>
        <p:spPr>
          <a:xfrm>
            <a:off x="530225" y="2713374"/>
            <a:ext cx="10515600" cy="1200329"/>
          </a:xfrm>
          <a:prstGeom prst="rect">
            <a:avLst/>
          </a:prstGeom>
          <a:noFill/>
        </p:spPr>
        <p:txBody>
          <a:bodyPr wrap="square">
            <a:spAutoFit/>
          </a:bodyPr>
          <a:lstStyle/>
          <a:p>
            <a:r>
              <a:rPr lang="en-US" sz="2400" b="1" dirty="0">
                <a:latin typeface="Times New Roman" panose="02020603050405020304" pitchFamily="18" charset="0"/>
                <a:cs typeface="Times New Roman" panose="02020603050405020304" pitchFamily="18" charset="0"/>
              </a:rPr>
              <a:t>find all customers of the bank who have an account but not a loan</a:t>
            </a:r>
          </a:p>
          <a:p>
            <a:endParaRPr lang="en-US" sz="2400" b="1"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SQL&gt; </a:t>
            </a:r>
            <a:r>
              <a:rPr lang="el-GR" sz="2400" b="1" dirty="0">
                <a:latin typeface="Times New Roman" panose="02020603050405020304" pitchFamily="18" charset="0"/>
                <a:cs typeface="Times New Roman" panose="02020603050405020304" pitchFamily="18" charset="0"/>
              </a:rPr>
              <a:t>Π</a:t>
            </a:r>
            <a:r>
              <a:rPr lang="en-IN" sz="2400" b="1" dirty="0">
                <a:latin typeface="Times New Roman" panose="02020603050405020304" pitchFamily="18" charset="0"/>
                <a:cs typeface="Times New Roman" panose="02020603050405020304" pitchFamily="18" charset="0"/>
              </a:rPr>
              <a:t>customer-name (depositor) − </a:t>
            </a:r>
            <a:r>
              <a:rPr lang="el-GR" sz="2400" b="1" dirty="0">
                <a:latin typeface="Times New Roman" panose="02020603050405020304" pitchFamily="18" charset="0"/>
                <a:cs typeface="Times New Roman" panose="02020603050405020304" pitchFamily="18" charset="0"/>
              </a:rPr>
              <a:t>Π</a:t>
            </a:r>
            <a:r>
              <a:rPr lang="en-IN" sz="2400" b="1" dirty="0">
                <a:latin typeface="Times New Roman" panose="02020603050405020304" pitchFamily="18" charset="0"/>
                <a:cs typeface="Times New Roman" panose="02020603050405020304" pitchFamily="18" charset="0"/>
              </a:rPr>
              <a:t>customer-name (borrower)</a:t>
            </a:r>
          </a:p>
        </p:txBody>
      </p:sp>
    </p:spTree>
    <p:extLst>
      <p:ext uri="{BB962C8B-B14F-4D97-AF65-F5344CB8AC3E}">
        <p14:creationId xmlns:p14="http://schemas.microsoft.com/office/powerpoint/2010/main" val="391133468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9959B54-720F-4647-9D52-676F542648F6}"/>
              </a:ext>
            </a:extLst>
          </p:cNvPr>
          <p:cNvSpPr>
            <a:spLocks noGrp="1"/>
          </p:cNvSpPr>
          <p:nvPr>
            <p:ph type="dt" sz="half" idx="10"/>
          </p:nvPr>
        </p:nvSpPr>
        <p:spPr/>
        <p:txBody>
          <a:bodyPr/>
          <a:lstStyle/>
          <a:p>
            <a:pPr>
              <a:defRPr/>
            </a:pPr>
            <a:fld id="{4CC8FCCE-B90A-44E3-8D0A-E644AE75A729}" type="datetime1">
              <a:rPr lang="en-US" smtClean="0"/>
              <a:pPr>
                <a:defRPr/>
              </a:pPr>
              <a:t>2/18/2026</a:t>
            </a:fld>
            <a:endParaRPr lang="en-US" dirty="0"/>
          </a:p>
        </p:txBody>
      </p:sp>
      <p:sp>
        <p:nvSpPr>
          <p:cNvPr id="5" name="Slide Number Placeholder 4">
            <a:extLst>
              <a:ext uri="{FF2B5EF4-FFF2-40B4-BE49-F238E27FC236}">
                <a16:creationId xmlns:a16="http://schemas.microsoft.com/office/drawing/2014/main" id="{5C38191A-96C5-46C3-AE62-E8FEE8441A52}"/>
              </a:ext>
            </a:extLst>
          </p:cNvPr>
          <p:cNvSpPr>
            <a:spLocks noGrp="1"/>
          </p:cNvSpPr>
          <p:nvPr>
            <p:ph type="sldNum" sz="quarter" idx="12"/>
          </p:nvPr>
        </p:nvSpPr>
        <p:spPr/>
        <p:txBody>
          <a:bodyPr/>
          <a:lstStyle/>
          <a:p>
            <a:pPr>
              <a:defRPr/>
            </a:pPr>
            <a:fld id="{147856E9-F47B-4B79-B9A6-62404873B010}" type="slidenum">
              <a:rPr lang="en-US" altLang="en-US" smtClean="0"/>
              <a:pPr>
                <a:defRPr/>
              </a:pPr>
              <a:t>54</a:t>
            </a:fld>
            <a:endParaRPr lang="en-US" altLang="en-US"/>
          </a:p>
        </p:txBody>
      </p:sp>
      <p:pic>
        <p:nvPicPr>
          <p:cNvPr id="16" name="Picture 5" descr="C:\Users\Mahesh Kumar Jha\Downloads\CMRIT NEW LOGO-01.png">
            <a:extLst>
              <a:ext uri="{FF2B5EF4-FFF2-40B4-BE49-F238E27FC236}">
                <a16:creationId xmlns:a16="http://schemas.microsoft.com/office/drawing/2014/main" id="{275C45AB-C2C7-40E6-B4AC-EE2756F04FFE}"/>
              </a:ext>
            </a:extLst>
          </p:cNvPr>
          <p:cNvPicPr>
            <a:picLocks noChangeAspect="1" noChangeArrowheads="1"/>
          </p:cNvPicPr>
          <p:nvPr/>
        </p:nvPicPr>
        <p:blipFill>
          <a:blip r:embed="rId2">
            <a:clrChange>
              <a:clrFrom>
                <a:srgbClr val="000000"/>
              </a:clrFrom>
              <a:clrTo>
                <a:srgbClr val="000000">
                  <a:alpha val="0"/>
                </a:srgbClr>
              </a:clrTo>
            </a:clrChange>
            <a:extLst>
              <a:ext uri="{28A0092B-C50C-407E-A947-70E740481C1C}">
                <a14:useLocalDpi xmlns:a14="http://schemas.microsoft.com/office/drawing/2010/main" val="0"/>
              </a:ext>
            </a:extLst>
          </a:blip>
          <a:srcRect l="10242" t="16174" r="4218"/>
          <a:stretch>
            <a:fillRect/>
          </a:stretch>
        </p:blipFill>
        <p:spPr bwMode="auto">
          <a:xfrm>
            <a:off x="530225" y="574341"/>
            <a:ext cx="1744663"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a:extLst>
              <a:ext uri="{FF2B5EF4-FFF2-40B4-BE49-F238E27FC236}">
                <a16:creationId xmlns:a16="http://schemas.microsoft.com/office/drawing/2014/main" id="{6CB2A261-AEBC-4AC1-B8A2-6137E628993B}"/>
              </a:ext>
            </a:extLst>
          </p:cNvPr>
          <p:cNvSpPr/>
          <p:nvPr/>
        </p:nvSpPr>
        <p:spPr>
          <a:xfrm>
            <a:off x="530225" y="1928296"/>
            <a:ext cx="11324891" cy="4893647"/>
          </a:xfrm>
          <a:prstGeom prst="rect">
            <a:avLst/>
          </a:prstGeom>
        </p:spPr>
        <p:txBody>
          <a:bodyPr wrap="square">
            <a:spAutoFit/>
          </a:bodyPr>
          <a:lstStyle/>
          <a:p>
            <a:r>
              <a:rPr lang="en-IN" sz="2400" dirty="0">
                <a:latin typeface="Times New Roman" panose="02020603050405020304" pitchFamily="18" charset="0"/>
                <a:cs typeface="Times New Roman" panose="02020603050405020304" pitchFamily="18" charset="0"/>
              </a:rPr>
              <a:t>The following </a:t>
            </a:r>
            <a:r>
              <a:rPr lang="en-US" sz="2400" dirty="0">
                <a:latin typeface="Times New Roman" panose="02020603050405020304" pitchFamily="18" charset="0"/>
                <a:cs typeface="Times New Roman" panose="02020603050405020304" pitchFamily="18" charset="0"/>
              </a:rPr>
              <a:t>command creates a relation </a:t>
            </a:r>
            <a:r>
              <a:rPr lang="en-US" sz="2400" i="1" dirty="0">
                <a:latin typeface="Times New Roman" panose="02020603050405020304" pitchFamily="18" charset="0"/>
                <a:cs typeface="Times New Roman" panose="02020603050405020304" pitchFamily="18" charset="0"/>
              </a:rPr>
              <a:t>department </a:t>
            </a:r>
            <a:r>
              <a:rPr lang="en-US" sz="2400" dirty="0">
                <a:latin typeface="Times New Roman" panose="02020603050405020304" pitchFamily="18" charset="0"/>
                <a:cs typeface="Times New Roman" panose="02020603050405020304" pitchFamily="18" charset="0"/>
              </a:rPr>
              <a:t>in the database.</a:t>
            </a:r>
            <a:endParaRPr lang="en-IN" sz="2400" b="1" dirty="0">
              <a:latin typeface="Times New Roman" panose="02020603050405020304" pitchFamily="18" charset="0"/>
              <a:cs typeface="Times New Roman" panose="02020603050405020304" pitchFamily="18" charset="0"/>
            </a:endParaRPr>
          </a:p>
          <a:p>
            <a:endParaRPr lang="en-IN" sz="2400" b="1" dirty="0">
              <a:latin typeface="Times New Roman" panose="02020603050405020304" pitchFamily="18" charset="0"/>
              <a:cs typeface="Times New Roman" panose="02020603050405020304" pitchFamily="18" charset="0"/>
            </a:endParaRPr>
          </a:p>
          <a:p>
            <a:r>
              <a:rPr lang="en-IN" sz="2400" b="1" dirty="0">
                <a:latin typeface="Times New Roman" panose="02020603050405020304" pitchFamily="18" charset="0"/>
                <a:cs typeface="Times New Roman" panose="02020603050405020304" pitchFamily="18" charset="0"/>
              </a:rPr>
              <a:t>create table </a:t>
            </a:r>
            <a:r>
              <a:rPr lang="en-IN" sz="2400" i="1" dirty="0">
                <a:latin typeface="Times New Roman" panose="02020603050405020304" pitchFamily="18" charset="0"/>
                <a:cs typeface="Times New Roman" panose="02020603050405020304" pitchFamily="18" charset="0"/>
              </a:rPr>
              <a:t>department </a:t>
            </a:r>
            <a:r>
              <a:rPr lang="en-IN" sz="2400" dirty="0">
                <a:latin typeface="Times New Roman" panose="02020603050405020304" pitchFamily="18" charset="0"/>
                <a:cs typeface="Times New Roman" panose="02020603050405020304" pitchFamily="18" charset="0"/>
              </a:rPr>
              <a:t>(</a:t>
            </a:r>
            <a:r>
              <a:rPr lang="en-IN" sz="2400" i="1" dirty="0">
                <a:latin typeface="Times New Roman" panose="02020603050405020304" pitchFamily="18" charset="0"/>
                <a:cs typeface="Times New Roman" panose="02020603050405020304" pitchFamily="18" charset="0"/>
              </a:rPr>
              <a:t>dept name </a:t>
            </a:r>
            <a:r>
              <a:rPr lang="en-IN" sz="2400" b="1" dirty="0">
                <a:latin typeface="Times New Roman" panose="02020603050405020304" pitchFamily="18" charset="0"/>
                <a:cs typeface="Times New Roman" panose="02020603050405020304" pitchFamily="18" charset="0"/>
              </a:rPr>
              <a:t>varchar </a:t>
            </a:r>
            <a:r>
              <a:rPr lang="en-IN" sz="2400" dirty="0">
                <a:latin typeface="Times New Roman" panose="02020603050405020304" pitchFamily="18" charset="0"/>
                <a:cs typeface="Times New Roman" panose="02020603050405020304" pitchFamily="18" charset="0"/>
              </a:rPr>
              <a:t>(20), </a:t>
            </a:r>
            <a:r>
              <a:rPr lang="en-IN" sz="2400" i="1" dirty="0">
                <a:latin typeface="Times New Roman" panose="02020603050405020304" pitchFamily="18" charset="0"/>
                <a:cs typeface="Times New Roman" panose="02020603050405020304" pitchFamily="18" charset="0"/>
              </a:rPr>
              <a:t>building </a:t>
            </a:r>
            <a:r>
              <a:rPr lang="en-IN" sz="2400" b="1" dirty="0">
                <a:latin typeface="Times New Roman" panose="02020603050405020304" pitchFamily="18" charset="0"/>
                <a:cs typeface="Times New Roman" panose="02020603050405020304" pitchFamily="18" charset="0"/>
              </a:rPr>
              <a:t>varchar </a:t>
            </a:r>
            <a:r>
              <a:rPr lang="en-IN" sz="2400" dirty="0">
                <a:latin typeface="Times New Roman" panose="02020603050405020304" pitchFamily="18" charset="0"/>
                <a:cs typeface="Times New Roman" panose="02020603050405020304" pitchFamily="18" charset="0"/>
              </a:rPr>
              <a:t>(15), </a:t>
            </a:r>
            <a:r>
              <a:rPr lang="en-IN" sz="2400" i="1" dirty="0">
                <a:latin typeface="Times New Roman" panose="02020603050405020304" pitchFamily="18" charset="0"/>
                <a:cs typeface="Times New Roman" panose="02020603050405020304" pitchFamily="18" charset="0"/>
              </a:rPr>
              <a:t>budget </a:t>
            </a:r>
            <a:r>
              <a:rPr lang="en-IN" sz="2400" b="1" dirty="0">
                <a:latin typeface="Times New Roman" panose="02020603050405020304" pitchFamily="18" charset="0"/>
                <a:cs typeface="Times New Roman" panose="02020603050405020304" pitchFamily="18" charset="0"/>
              </a:rPr>
              <a:t>numeric </a:t>
            </a:r>
            <a:r>
              <a:rPr lang="en-IN" sz="2400" dirty="0">
                <a:latin typeface="Times New Roman" panose="02020603050405020304" pitchFamily="18" charset="0"/>
                <a:cs typeface="Times New Roman" panose="02020603050405020304" pitchFamily="18" charset="0"/>
              </a:rPr>
              <a:t>(12,2), </a:t>
            </a:r>
            <a:r>
              <a:rPr lang="en-IN" sz="2400" b="1" dirty="0">
                <a:latin typeface="Times New Roman" panose="02020603050405020304" pitchFamily="18" charset="0"/>
                <a:cs typeface="Times New Roman" panose="02020603050405020304" pitchFamily="18" charset="0"/>
              </a:rPr>
              <a:t>primary key </a:t>
            </a:r>
            <a:r>
              <a:rPr lang="en-IN" sz="2400" dirty="0">
                <a:latin typeface="Times New Roman" panose="02020603050405020304" pitchFamily="18" charset="0"/>
                <a:cs typeface="Times New Roman" panose="02020603050405020304" pitchFamily="18" charset="0"/>
              </a:rPr>
              <a:t>(</a:t>
            </a:r>
            <a:r>
              <a:rPr lang="en-IN" sz="2400" i="1" dirty="0">
                <a:latin typeface="Times New Roman" panose="02020603050405020304" pitchFamily="18" charset="0"/>
                <a:cs typeface="Times New Roman" panose="02020603050405020304" pitchFamily="18" charset="0"/>
              </a:rPr>
              <a:t>dept name</a:t>
            </a:r>
            <a:r>
              <a:rPr lang="en-IN" sz="2400" dirty="0">
                <a:latin typeface="Times New Roman" panose="02020603050405020304" pitchFamily="18" charset="0"/>
                <a:cs typeface="Times New Roman" panose="02020603050405020304" pitchFamily="18" charset="0"/>
              </a:rPr>
              <a:t>));</a:t>
            </a:r>
          </a:p>
          <a:p>
            <a:endParaRPr lang="en-IN" sz="2400" dirty="0">
              <a:latin typeface="Times New Roman" panose="02020603050405020304" pitchFamily="18" charset="0"/>
              <a:cs typeface="Times New Roman" panose="02020603050405020304" pitchFamily="18" charset="0"/>
            </a:endParaRPr>
          </a:p>
          <a:p>
            <a:r>
              <a:rPr lang="en-IN" sz="2400" dirty="0">
                <a:latin typeface="Times New Roman" panose="02020603050405020304" pitchFamily="18" charset="0"/>
                <a:cs typeface="Times New Roman" panose="02020603050405020304" pitchFamily="18" charset="0"/>
              </a:rPr>
              <a:t>Queries:  </a:t>
            </a:r>
            <a:r>
              <a:rPr lang="en-IN" sz="2400" b="1" dirty="0">
                <a:latin typeface="Times New Roman" panose="02020603050405020304" pitchFamily="18" charset="0"/>
                <a:cs typeface="Times New Roman" panose="02020603050405020304" pitchFamily="18" charset="0"/>
              </a:rPr>
              <a:t>“Find the names of all instructors.”</a:t>
            </a:r>
          </a:p>
          <a:p>
            <a:endParaRPr lang="en-IN" sz="2400" b="1"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The instructor’s name appears in the </a:t>
            </a:r>
            <a:r>
              <a:rPr lang="en-US" sz="2400" i="1" dirty="0">
                <a:latin typeface="Times New Roman" panose="02020603050405020304" pitchFamily="18" charset="0"/>
                <a:cs typeface="Times New Roman" panose="02020603050405020304" pitchFamily="18" charset="0"/>
              </a:rPr>
              <a:t>name </a:t>
            </a:r>
            <a:r>
              <a:rPr lang="en-US" sz="2400" dirty="0">
                <a:latin typeface="Times New Roman" panose="02020603050405020304" pitchFamily="18" charset="0"/>
                <a:cs typeface="Times New Roman" panose="02020603050405020304" pitchFamily="18" charset="0"/>
              </a:rPr>
              <a:t>attribute, so we put that in the </a:t>
            </a:r>
            <a:r>
              <a:rPr lang="en-US" sz="2400" b="1" dirty="0">
                <a:latin typeface="Times New Roman" panose="02020603050405020304" pitchFamily="18" charset="0"/>
                <a:cs typeface="Times New Roman" panose="02020603050405020304" pitchFamily="18" charset="0"/>
              </a:rPr>
              <a:t>select </a:t>
            </a:r>
            <a:r>
              <a:rPr lang="en-US" sz="2400" dirty="0">
                <a:latin typeface="Times New Roman" panose="02020603050405020304" pitchFamily="18" charset="0"/>
                <a:cs typeface="Times New Roman" panose="02020603050405020304" pitchFamily="18" charset="0"/>
              </a:rPr>
              <a:t>clause.</a:t>
            </a:r>
          </a:p>
          <a:p>
            <a:endParaRPr lang="en-US" sz="2400" b="1" dirty="0">
              <a:latin typeface="Times New Roman" panose="02020603050405020304" pitchFamily="18" charset="0"/>
              <a:cs typeface="Times New Roman" panose="02020603050405020304" pitchFamily="18" charset="0"/>
            </a:endParaRPr>
          </a:p>
          <a:p>
            <a:r>
              <a:rPr lang="en-IN" sz="2400" b="1" dirty="0">
                <a:latin typeface="Times New Roman" panose="02020603050405020304" pitchFamily="18" charset="0"/>
                <a:cs typeface="Times New Roman" panose="02020603050405020304" pitchFamily="18" charset="0"/>
              </a:rPr>
              <a:t>select </a:t>
            </a:r>
            <a:r>
              <a:rPr lang="en-IN" sz="2400" i="1" dirty="0">
                <a:latin typeface="Times New Roman" panose="02020603050405020304" pitchFamily="18" charset="0"/>
                <a:cs typeface="Times New Roman" panose="02020603050405020304" pitchFamily="18" charset="0"/>
              </a:rPr>
              <a:t>name  </a:t>
            </a:r>
            <a:r>
              <a:rPr lang="en-IN" sz="2400" b="1" dirty="0">
                <a:latin typeface="Times New Roman" panose="02020603050405020304" pitchFamily="18" charset="0"/>
                <a:cs typeface="Times New Roman" panose="02020603050405020304" pitchFamily="18" charset="0"/>
              </a:rPr>
              <a:t>from </a:t>
            </a:r>
            <a:r>
              <a:rPr lang="en-IN" sz="2400" i="1" dirty="0">
                <a:latin typeface="Times New Roman" panose="02020603050405020304" pitchFamily="18" charset="0"/>
                <a:cs typeface="Times New Roman" panose="02020603050405020304" pitchFamily="18" charset="0"/>
              </a:rPr>
              <a:t>instructor</a:t>
            </a:r>
            <a:r>
              <a:rPr lang="en-IN"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Example query: “Find the department names of all instructors,”</a:t>
            </a:r>
          </a:p>
          <a:p>
            <a:endParaRPr lang="en-US" sz="2400" dirty="0">
              <a:latin typeface="Times New Roman" panose="02020603050405020304" pitchFamily="18" charset="0"/>
              <a:cs typeface="Times New Roman" panose="02020603050405020304" pitchFamily="18" charset="0"/>
            </a:endParaRPr>
          </a:p>
          <a:p>
            <a:r>
              <a:rPr lang="en-IN" sz="2400" b="1" dirty="0">
                <a:latin typeface="Times New Roman" panose="02020603050405020304" pitchFamily="18" charset="0"/>
                <a:cs typeface="Times New Roman" panose="02020603050405020304" pitchFamily="18" charset="0"/>
              </a:rPr>
              <a:t>select </a:t>
            </a:r>
            <a:r>
              <a:rPr lang="en-IN" sz="2400" i="1" dirty="0">
                <a:latin typeface="Times New Roman" panose="02020603050405020304" pitchFamily="18" charset="0"/>
                <a:cs typeface="Times New Roman" panose="02020603050405020304" pitchFamily="18" charset="0"/>
              </a:rPr>
              <a:t>dept name </a:t>
            </a:r>
            <a:r>
              <a:rPr lang="en-IN" sz="2400" b="1" dirty="0">
                <a:latin typeface="Times New Roman" panose="02020603050405020304" pitchFamily="18" charset="0"/>
                <a:cs typeface="Times New Roman" panose="02020603050405020304" pitchFamily="18" charset="0"/>
              </a:rPr>
              <a:t>from </a:t>
            </a:r>
            <a:r>
              <a:rPr lang="en-IN" sz="2400" i="1" dirty="0">
                <a:latin typeface="Times New Roman" panose="02020603050405020304" pitchFamily="18" charset="0"/>
                <a:cs typeface="Times New Roman" panose="02020603050405020304" pitchFamily="18" charset="0"/>
              </a:rPr>
              <a:t>instructor </a:t>
            </a:r>
            <a:r>
              <a:rPr lang="en-IN" sz="2400" dirty="0">
                <a:latin typeface="Times New Roman" panose="02020603050405020304" pitchFamily="18" charset="0"/>
                <a:cs typeface="Times New Roman" panose="02020603050405020304" pitchFamily="18" charset="0"/>
              </a:rPr>
              <a:t>; </a:t>
            </a:r>
            <a:endParaRPr lang="en-IN"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172037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3D6C227-DCD5-4ED4-A7B9-1DD869744BE0}"/>
              </a:ext>
            </a:extLst>
          </p:cNvPr>
          <p:cNvSpPr>
            <a:spLocks noGrp="1"/>
          </p:cNvSpPr>
          <p:nvPr>
            <p:ph type="dt" sz="half" idx="10"/>
          </p:nvPr>
        </p:nvSpPr>
        <p:spPr/>
        <p:txBody>
          <a:bodyPr/>
          <a:lstStyle/>
          <a:p>
            <a:pPr>
              <a:defRPr/>
            </a:pPr>
            <a:fld id="{4CC8FCCE-B90A-44E3-8D0A-E644AE75A729}" type="datetime1">
              <a:rPr lang="en-US" smtClean="0"/>
              <a:pPr>
                <a:defRPr/>
              </a:pPr>
              <a:t>2/18/2026</a:t>
            </a:fld>
            <a:endParaRPr lang="en-US" dirty="0"/>
          </a:p>
        </p:txBody>
      </p:sp>
      <p:sp>
        <p:nvSpPr>
          <p:cNvPr id="5" name="Slide Number Placeholder 4">
            <a:extLst>
              <a:ext uri="{FF2B5EF4-FFF2-40B4-BE49-F238E27FC236}">
                <a16:creationId xmlns:a16="http://schemas.microsoft.com/office/drawing/2014/main" id="{5C87E4C9-0ADA-477B-92D6-4E4EAE1B4778}"/>
              </a:ext>
            </a:extLst>
          </p:cNvPr>
          <p:cNvSpPr>
            <a:spLocks noGrp="1"/>
          </p:cNvSpPr>
          <p:nvPr>
            <p:ph type="sldNum" sz="quarter" idx="12"/>
          </p:nvPr>
        </p:nvSpPr>
        <p:spPr/>
        <p:txBody>
          <a:bodyPr/>
          <a:lstStyle/>
          <a:p>
            <a:pPr>
              <a:defRPr/>
            </a:pPr>
            <a:fld id="{147856E9-F47B-4B79-B9A6-62404873B010}" type="slidenum">
              <a:rPr lang="en-US" altLang="en-US" smtClean="0"/>
              <a:pPr>
                <a:defRPr/>
              </a:pPr>
              <a:t>55</a:t>
            </a:fld>
            <a:endParaRPr lang="en-US" altLang="en-US"/>
          </a:p>
        </p:txBody>
      </p:sp>
      <p:pic>
        <p:nvPicPr>
          <p:cNvPr id="16" name="Picture 5" descr="C:\Users\Mahesh Kumar Jha\Downloads\CMRIT NEW LOGO-01.png">
            <a:extLst>
              <a:ext uri="{FF2B5EF4-FFF2-40B4-BE49-F238E27FC236}">
                <a16:creationId xmlns:a16="http://schemas.microsoft.com/office/drawing/2014/main" id="{A61F810A-9723-48DE-BF48-A5C84713431E}"/>
              </a:ext>
            </a:extLst>
          </p:cNvPr>
          <p:cNvPicPr>
            <a:picLocks noChangeAspect="1" noChangeArrowheads="1"/>
          </p:cNvPicPr>
          <p:nvPr/>
        </p:nvPicPr>
        <p:blipFill>
          <a:blip r:embed="rId2">
            <a:clrChange>
              <a:clrFrom>
                <a:srgbClr val="000000"/>
              </a:clrFrom>
              <a:clrTo>
                <a:srgbClr val="000000">
                  <a:alpha val="0"/>
                </a:srgbClr>
              </a:clrTo>
            </a:clrChange>
            <a:extLst>
              <a:ext uri="{28A0092B-C50C-407E-A947-70E740481C1C}">
                <a14:useLocalDpi xmlns:a14="http://schemas.microsoft.com/office/drawing/2010/main" val="0"/>
              </a:ext>
            </a:extLst>
          </a:blip>
          <a:srcRect l="10242" t="16174" r="4218"/>
          <a:stretch>
            <a:fillRect/>
          </a:stretch>
        </p:blipFill>
        <p:spPr bwMode="auto">
          <a:xfrm>
            <a:off x="530225" y="574341"/>
            <a:ext cx="1744663"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a:extLst>
              <a:ext uri="{FF2B5EF4-FFF2-40B4-BE49-F238E27FC236}">
                <a16:creationId xmlns:a16="http://schemas.microsoft.com/office/drawing/2014/main" id="{03339DC5-5D11-41D2-BE82-CBA948EAB9B9}"/>
              </a:ext>
            </a:extLst>
          </p:cNvPr>
          <p:cNvSpPr/>
          <p:nvPr/>
        </p:nvSpPr>
        <p:spPr>
          <a:xfrm>
            <a:off x="344181" y="2282487"/>
            <a:ext cx="11182796" cy="3046988"/>
          </a:xfrm>
          <a:prstGeom prst="rect">
            <a:avLst/>
          </a:prstGeom>
        </p:spPr>
        <p:txBody>
          <a:bodyPr wrap="square">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select clause is used to list the attributes desired in the result of a query.</a:t>
            </a:r>
          </a:p>
          <a:p>
            <a:r>
              <a:rPr lang="en-US" sz="2400" dirty="0">
                <a:latin typeface="Times New Roman" panose="02020603050405020304" pitchFamily="18" charset="0"/>
                <a:cs typeface="Times New Roman" panose="02020603050405020304" pitchFamily="18" charset="0"/>
              </a:rPr>
              <a:t>•    The from clause is a list of the relations to be accessed in the evaluation of the query.</a:t>
            </a:r>
          </a:p>
          <a:p>
            <a:r>
              <a:rPr lang="en-US" sz="2400" dirty="0">
                <a:latin typeface="Times New Roman" panose="02020603050405020304" pitchFamily="18" charset="0"/>
                <a:cs typeface="Times New Roman" panose="02020603050405020304" pitchFamily="18" charset="0"/>
              </a:rPr>
              <a:t>•    The where clause is a predicate involving attributes of the relation in the from clause.</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A typical SQL query has the form</a:t>
            </a:r>
          </a:p>
          <a:p>
            <a:r>
              <a:rPr lang="en-IN" sz="2400" b="1" dirty="0">
                <a:latin typeface="Times New Roman" panose="02020603050405020304" pitchFamily="18" charset="0"/>
                <a:cs typeface="Times New Roman" panose="02020603050405020304" pitchFamily="18" charset="0"/>
              </a:rPr>
              <a:t>select </a:t>
            </a:r>
            <a:r>
              <a:rPr lang="en-IN" sz="2400" i="1" dirty="0">
                <a:latin typeface="Times New Roman" panose="02020603050405020304" pitchFamily="18" charset="0"/>
                <a:cs typeface="Times New Roman" panose="02020603050405020304" pitchFamily="18" charset="0"/>
              </a:rPr>
              <a:t>A</a:t>
            </a:r>
            <a:r>
              <a:rPr lang="en-IN" sz="2400" dirty="0">
                <a:latin typeface="Times New Roman" panose="02020603050405020304" pitchFamily="18" charset="0"/>
                <a:cs typeface="Times New Roman" panose="02020603050405020304" pitchFamily="18" charset="0"/>
              </a:rPr>
              <a:t>1</a:t>
            </a:r>
            <a:r>
              <a:rPr lang="en-IN" sz="2400" i="1" dirty="0">
                <a:latin typeface="Times New Roman" panose="02020603050405020304" pitchFamily="18" charset="0"/>
                <a:cs typeface="Times New Roman" panose="02020603050405020304" pitchFamily="18" charset="0"/>
              </a:rPr>
              <a:t>, A</a:t>
            </a:r>
            <a:r>
              <a:rPr lang="en-IN" sz="2400" dirty="0">
                <a:latin typeface="Times New Roman" panose="02020603050405020304" pitchFamily="18" charset="0"/>
                <a:cs typeface="Times New Roman" panose="02020603050405020304" pitchFamily="18" charset="0"/>
              </a:rPr>
              <a:t>2</a:t>
            </a:r>
            <a:r>
              <a:rPr lang="en-IN" sz="2400" i="1" dirty="0">
                <a:latin typeface="Times New Roman" panose="02020603050405020304" pitchFamily="18" charset="0"/>
                <a:cs typeface="Times New Roman" panose="02020603050405020304" pitchFamily="18" charset="0"/>
              </a:rPr>
              <a:t>, . . . , An</a:t>
            </a:r>
          </a:p>
          <a:p>
            <a:r>
              <a:rPr lang="en-IN" sz="2400" b="1" dirty="0">
                <a:latin typeface="Times New Roman" panose="02020603050405020304" pitchFamily="18" charset="0"/>
                <a:cs typeface="Times New Roman" panose="02020603050405020304" pitchFamily="18" charset="0"/>
              </a:rPr>
              <a:t>from </a:t>
            </a:r>
            <a:r>
              <a:rPr lang="en-IN" sz="2400" i="1" dirty="0">
                <a:latin typeface="Times New Roman" panose="02020603050405020304" pitchFamily="18" charset="0"/>
                <a:cs typeface="Times New Roman" panose="02020603050405020304" pitchFamily="18" charset="0"/>
              </a:rPr>
              <a:t>r</a:t>
            </a:r>
            <a:r>
              <a:rPr lang="en-IN" sz="2400" dirty="0">
                <a:latin typeface="Times New Roman" panose="02020603050405020304" pitchFamily="18" charset="0"/>
                <a:cs typeface="Times New Roman" panose="02020603050405020304" pitchFamily="18" charset="0"/>
              </a:rPr>
              <a:t>1</a:t>
            </a:r>
            <a:r>
              <a:rPr lang="en-IN" sz="2400" i="1" dirty="0">
                <a:latin typeface="Times New Roman" panose="02020603050405020304" pitchFamily="18" charset="0"/>
                <a:cs typeface="Times New Roman" panose="02020603050405020304" pitchFamily="18" charset="0"/>
              </a:rPr>
              <a:t>, r</a:t>
            </a:r>
            <a:r>
              <a:rPr lang="en-IN" sz="2400" dirty="0">
                <a:latin typeface="Times New Roman" panose="02020603050405020304" pitchFamily="18" charset="0"/>
                <a:cs typeface="Times New Roman" panose="02020603050405020304" pitchFamily="18" charset="0"/>
              </a:rPr>
              <a:t>2</a:t>
            </a:r>
            <a:r>
              <a:rPr lang="en-IN" sz="2400" i="1" dirty="0">
                <a:latin typeface="Times New Roman" panose="02020603050405020304" pitchFamily="18" charset="0"/>
                <a:cs typeface="Times New Roman" panose="02020603050405020304" pitchFamily="18" charset="0"/>
              </a:rPr>
              <a:t>, . . . , rm</a:t>
            </a:r>
          </a:p>
          <a:p>
            <a:r>
              <a:rPr lang="en-IN" sz="2400" b="1" dirty="0">
                <a:latin typeface="Times New Roman" panose="02020603050405020304" pitchFamily="18" charset="0"/>
                <a:cs typeface="Times New Roman" panose="02020603050405020304" pitchFamily="18" charset="0"/>
              </a:rPr>
              <a:t>where </a:t>
            </a:r>
            <a:r>
              <a:rPr lang="en-IN" sz="2400" i="1" dirty="0">
                <a:latin typeface="Times New Roman" panose="02020603050405020304" pitchFamily="18" charset="0"/>
                <a:cs typeface="Times New Roman" panose="02020603050405020304" pitchFamily="18" charset="0"/>
              </a:rPr>
              <a:t>P</a:t>
            </a:r>
            <a:r>
              <a:rPr lang="en-IN" sz="2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90349952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DC545B6-7553-4510-AFAE-732D761641DD}"/>
              </a:ext>
            </a:extLst>
          </p:cNvPr>
          <p:cNvSpPr>
            <a:spLocks noGrp="1"/>
          </p:cNvSpPr>
          <p:nvPr>
            <p:ph type="dt" sz="half" idx="10"/>
          </p:nvPr>
        </p:nvSpPr>
        <p:spPr/>
        <p:txBody>
          <a:bodyPr/>
          <a:lstStyle/>
          <a:p>
            <a:pPr>
              <a:defRPr/>
            </a:pPr>
            <a:fld id="{4CC8FCCE-B90A-44E3-8D0A-E644AE75A729}" type="datetime1">
              <a:rPr lang="en-US" smtClean="0"/>
              <a:pPr>
                <a:defRPr/>
              </a:pPr>
              <a:t>2/18/2026</a:t>
            </a:fld>
            <a:endParaRPr lang="en-US" dirty="0"/>
          </a:p>
        </p:txBody>
      </p:sp>
      <p:sp>
        <p:nvSpPr>
          <p:cNvPr id="5" name="Slide Number Placeholder 4">
            <a:extLst>
              <a:ext uri="{FF2B5EF4-FFF2-40B4-BE49-F238E27FC236}">
                <a16:creationId xmlns:a16="http://schemas.microsoft.com/office/drawing/2014/main" id="{53C62666-41D3-49B7-91FE-AD3AF50BD87D}"/>
              </a:ext>
            </a:extLst>
          </p:cNvPr>
          <p:cNvSpPr>
            <a:spLocks noGrp="1"/>
          </p:cNvSpPr>
          <p:nvPr>
            <p:ph type="sldNum" sz="quarter" idx="12"/>
          </p:nvPr>
        </p:nvSpPr>
        <p:spPr/>
        <p:txBody>
          <a:bodyPr/>
          <a:lstStyle/>
          <a:p>
            <a:pPr>
              <a:defRPr/>
            </a:pPr>
            <a:fld id="{147856E9-F47B-4B79-B9A6-62404873B010}" type="slidenum">
              <a:rPr lang="en-US" altLang="en-US" smtClean="0"/>
              <a:pPr>
                <a:defRPr/>
              </a:pPr>
              <a:t>56</a:t>
            </a:fld>
            <a:endParaRPr lang="en-US" altLang="en-US"/>
          </a:p>
        </p:txBody>
      </p:sp>
      <p:pic>
        <p:nvPicPr>
          <p:cNvPr id="34" name="Picture 5" descr="C:\Users\Mahesh Kumar Jha\Downloads\CMRIT NEW LOGO-01.png">
            <a:extLst>
              <a:ext uri="{FF2B5EF4-FFF2-40B4-BE49-F238E27FC236}">
                <a16:creationId xmlns:a16="http://schemas.microsoft.com/office/drawing/2014/main" id="{318DD84B-B988-4506-B515-46A58938A4A4}"/>
              </a:ext>
            </a:extLst>
          </p:cNvPr>
          <p:cNvPicPr>
            <a:picLocks noChangeAspect="1" noChangeArrowheads="1"/>
          </p:cNvPicPr>
          <p:nvPr/>
        </p:nvPicPr>
        <p:blipFill>
          <a:blip r:embed="rId2">
            <a:clrChange>
              <a:clrFrom>
                <a:srgbClr val="000000"/>
              </a:clrFrom>
              <a:clrTo>
                <a:srgbClr val="000000">
                  <a:alpha val="0"/>
                </a:srgbClr>
              </a:clrTo>
            </a:clrChange>
            <a:extLst>
              <a:ext uri="{28A0092B-C50C-407E-A947-70E740481C1C}">
                <a14:useLocalDpi xmlns:a14="http://schemas.microsoft.com/office/drawing/2010/main" val="0"/>
              </a:ext>
            </a:extLst>
          </a:blip>
          <a:srcRect l="10242" t="16174" r="4218"/>
          <a:stretch>
            <a:fillRect/>
          </a:stretch>
        </p:blipFill>
        <p:spPr bwMode="auto">
          <a:xfrm>
            <a:off x="530225" y="574341"/>
            <a:ext cx="1744663"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Rectangle 34">
            <a:extLst>
              <a:ext uri="{FF2B5EF4-FFF2-40B4-BE49-F238E27FC236}">
                <a16:creationId xmlns:a16="http://schemas.microsoft.com/office/drawing/2014/main" id="{9F521F0D-D145-4B56-BAB2-4F75FE7EDD21}"/>
              </a:ext>
            </a:extLst>
          </p:cNvPr>
          <p:cNvSpPr/>
          <p:nvPr/>
        </p:nvSpPr>
        <p:spPr>
          <a:xfrm>
            <a:off x="530225" y="2309664"/>
            <a:ext cx="10959547" cy="4524315"/>
          </a:xfrm>
          <a:prstGeom prst="rect">
            <a:avLst/>
          </a:prstGeom>
        </p:spPr>
        <p:txBody>
          <a:bodyPr wrap="square">
            <a:spAutoFit/>
          </a:bodyPr>
          <a:lstStyle/>
          <a:p>
            <a:r>
              <a:rPr lang="en-US" sz="2400" b="1" i="1" dirty="0">
                <a:latin typeface="Times New Roman" panose="02020603050405020304" pitchFamily="18" charset="0"/>
                <a:cs typeface="Times New Roman" panose="02020603050405020304" pitchFamily="18" charset="0"/>
              </a:rPr>
              <a:t>Aggregate functions</a:t>
            </a:r>
            <a:r>
              <a:rPr lang="en-US" sz="2400" i="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are functions that take a collection (a set or multiset) of values as input and return a single value. SQL offers five built-in aggregate functions: </a:t>
            </a:r>
          </a:p>
          <a:p>
            <a:r>
              <a:rPr lang="en-IN" sz="2400" dirty="0">
                <a:latin typeface="Times New Roman" panose="02020603050405020304" pitchFamily="18" charset="0"/>
                <a:cs typeface="Times New Roman" panose="02020603050405020304" pitchFamily="18" charset="0"/>
              </a:rPr>
              <a:t>	• Average: </a:t>
            </a:r>
            <a:r>
              <a:rPr lang="en-IN" sz="2400" b="1" dirty="0" err="1">
                <a:latin typeface="Times New Roman" panose="02020603050405020304" pitchFamily="18" charset="0"/>
                <a:cs typeface="Times New Roman" panose="02020603050405020304" pitchFamily="18" charset="0"/>
              </a:rPr>
              <a:t>avg</a:t>
            </a:r>
            <a:endParaRPr lang="en-IN" sz="2400" b="1" dirty="0">
              <a:latin typeface="Times New Roman" panose="02020603050405020304" pitchFamily="18" charset="0"/>
              <a:cs typeface="Times New Roman" panose="02020603050405020304" pitchFamily="18" charset="0"/>
            </a:endParaRPr>
          </a:p>
          <a:p>
            <a:r>
              <a:rPr lang="en-IN" sz="2400" dirty="0">
                <a:latin typeface="Times New Roman" panose="02020603050405020304" pitchFamily="18" charset="0"/>
                <a:cs typeface="Times New Roman" panose="02020603050405020304" pitchFamily="18" charset="0"/>
              </a:rPr>
              <a:t>	• Minimum: </a:t>
            </a:r>
            <a:r>
              <a:rPr lang="en-IN" sz="2400" b="1" dirty="0">
                <a:latin typeface="Times New Roman" panose="02020603050405020304" pitchFamily="18" charset="0"/>
                <a:cs typeface="Times New Roman" panose="02020603050405020304" pitchFamily="18" charset="0"/>
              </a:rPr>
              <a:t>min</a:t>
            </a:r>
          </a:p>
          <a:p>
            <a:r>
              <a:rPr lang="en-IN" sz="2400" dirty="0">
                <a:latin typeface="Times New Roman" panose="02020603050405020304" pitchFamily="18" charset="0"/>
                <a:cs typeface="Times New Roman" panose="02020603050405020304" pitchFamily="18" charset="0"/>
              </a:rPr>
              <a:t>	• Maximum: </a:t>
            </a:r>
            <a:r>
              <a:rPr lang="en-IN" sz="2400" b="1" dirty="0">
                <a:latin typeface="Times New Roman" panose="02020603050405020304" pitchFamily="18" charset="0"/>
                <a:cs typeface="Times New Roman" panose="02020603050405020304" pitchFamily="18" charset="0"/>
              </a:rPr>
              <a:t>max</a:t>
            </a:r>
          </a:p>
          <a:p>
            <a:r>
              <a:rPr lang="en-IN" sz="2400" dirty="0">
                <a:latin typeface="Times New Roman" panose="02020603050405020304" pitchFamily="18" charset="0"/>
                <a:cs typeface="Times New Roman" panose="02020603050405020304" pitchFamily="18" charset="0"/>
              </a:rPr>
              <a:t>	• Total: </a:t>
            </a:r>
            <a:r>
              <a:rPr lang="en-IN" sz="2400" b="1" dirty="0">
                <a:latin typeface="Times New Roman" panose="02020603050405020304" pitchFamily="18" charset="0"/>
                <a:cs typeface="Times New Roman" panose="02020603050405020304" pitchFamily="18" charset="0"/>
              </a:rPr>
              <a:t>sum</a:t>
            </a:r>
          </a:p>
          <a:p>
            <a:r>
              <a:rPr lang="en-IN" sz="2400" dirty="0">
                <a:latin typeface="Times New Roman" panose="02020603050405020304" pitchFamily="18" charset="0"/>
                <a:cs typeface="Times New Roman" panose="02020603050405020304" pitchFamily="18" charset="0"/>
              </a:rPr>
              <a:t>	• Count: </a:t>
            </a:r>
            <a:r>
              <a:rPr lang="en-IN" sz="2400" b="1" dirty="0">
                <a:latin typeface="Times New Roman" panose="02020603050405020304" pitchFamily="18" charset="0"/>
                <a:cs typeface="Times New Roman" panose="02020603050405020304" pitchFamily="18" charset="0"/>
              </a:rPr>
              <a:t>count</a:t>
            </a:r>
          </a:p>
          <a:p>
            <a:r>
              <a:rPr lang="en-IN" sz="2400" b="1" dirty="0">
                <a:latin typeface="Times New Roman" panose="02020603050405020304" pitchFamily="18" charset="0"/>
                <a:cs typeface="Times New Roman" panose="02020603050405020304" pitchFamily="18" charset="0"/>
              </a:rPr>
              <a:t>Basic Aggregation</a:t>
            </a:r>
          </a:p>
          <a:p>
            <a:r>
              <a:rPr lang="en-US" sz="2400" dirty="0">
                <a:latin typeface="Times New Roman" panose="02020603050405020304" pitchFamily="18" charset="0"/>
                <a:cs typeface="Times New Roman" panose="02020603050405020304" pitchFamily="18" charset="0"/>
              </a:rPr>
              <a:t>Consider the query “Find the average salary of instructors in the Computer Science department.” We write this query as follows:</a:t>
            </a:r>
          </a:p>
          <a:p>
            <a:endParaRPr lang="en-IN" sz="2400" b="1" dirty="0">
              <a:latin typeface="Times New Roman" panose="02020603050405020304" pitchFamily="18" charset="0"/>
              <a:cs typeface="Times New Roman" panose="02020603050405020304" pitchFamily="18" charset="0"/>
            </a:endParaRPr>
          </a:p>
          <a:p>
            <a:r>
              <a:rPr lang="en-IN" sz="2400" b="1" dirty="0">
                <a:latin typeface="Times New Roman" panose="02020603050405020304" pitchFamily="18" charset="0"/>
                <a:cs typeface="Times New Roman" panose="02020603050405020304" pitchFamily="18" charset="0"/>
              </a:rPr>
              <a:t>select </a:t>
            </a:r>
            <a:r>
              <a:rPr lang="en-IN" sz="2400" b="1" dirty="0" err="1">
                <a:latin typeface="Times New Roman" panose="02020603050405020304" pitchFamily="18" charset="0"/>
                <a:cs typeface="Times New Roman" panose="02020603050405020304" pitchFamily="18" charset="0"/>
              </a:rPr>
              <a:t>avg</a:t>
            </a:r>
            <a:r>
              <a:rPr lang="en-IN" sz="2400" b="1" dirty="0">
                <a:latin typeface="Times New Roman" panose="02020603050405020304" pitchFamily="18" charset="0"/>
                <a:cs typeface="Times New Roman" panose="02020603050405020304" pitchFamily="18" charset="0"/>
              </a:rPr>
              <a:t> </a:t>
            </a:r>
            <a:r>
              <a:rPr lang="en-IN" sz="2400" dirty="0">
                <a:latin typeface="Times New Roman" panose="02020603050405020304" pitchFamily="18" charset="0"/>
                <a:cs typeface="Times New Roman" panose="02020603050405020304" pitchFamily="18" charset="0"/>
              </a:rPr>
              <a:t>(</a:t>
            </a:r>
            <a:r>
              <a:rPr lang="en-IN" sz="2400" i="1" dirty="0">
                <a:latin typeface="Times New Roman" panose="02020603050405020304" pitchFamily="18" charset="0"/>
                <a:cs typeface="Times New Roman" panose="02020603050405020304" pitchFamily="18" charset="0"/>
              </a:rPr>
              <a:t>salary</a:t>
            </a:r>
            <a:r>
              <a:rPr lang="en-IN" sz="2400" dirty="0">
                <a:latin typeface="Times New Roman" panose="02020603050405020304" pitchFamily="18" charset="0"/>
                <a:cs typeface="Times New Roman" panose="02020603050405020304" pitchFamily="18" charset="0"/>
              </a:rPr>
              <a:t>) </a:t>
            </a:r>
            <a:r>
              <a:rPr lang="en-IN" sz="2400" b="1" dirty="0">
                <a:latin typeface="Times New Roman" panose="02020603050405020304" pitchFamily="18" charset="0"/>
                <a:cs typeface="Times New Roman" panose="02020603050405020304" pitchFamily="18" charset="0"/>
              </a:rPr>
              <a:t>from </a:t>
            </a:r>
            <a:r>
              <a:rPr lang="en-IN" sz="2400" i="1" dirty="0">
                <a:latin typeface="Times New Roman" panose="02020603050405020304" pitchFamily="18" charset="0"/>
                <a:cs typeface="Times New Roman" panose="02020603050405020304" pitchFamily="18" charset="0"/>
              </a:rPr>
              <a:t>instructor  </a:t>
            </a:r>
            <a:r>
              <a:rPr lang="en-US" sz="2400" b="1" dirty="0">
                <a:latin typeface="Times New Roman" panose="02020603050405020304" pitchFamily="18" charset="0"/>
                <a:cs typeface="Times New Roman" panose="02020603050405020304" pitchFamily="18" charset="0"/>
              </a:rPr>
              <a:t>where </a:t>
            </a:r>
            <a:r>
              <a:rPr lang="en-US" sz="2400" i="1" dirty="0">
                <a:latin typeface="Times New Roman" panose="02020603050405020304" pitchFamily="18" charset="0"/>
                <a:cs typeface="Times New Roman" panose="02020603050405020304" pitchFamily="18" charset="0"/>
              </a:rPr>
              <a:t>dept name</a:t>
            </a:r>
            <a:r>
              <a:rPr lang="en-US" sz="2400" dirty="0">
                <a:latin typeface="Times New Roman" panose="02020603050405020304" pitchFamily="18" charset="0"/>
                <a:cs typeface="Times New Roman" panose="02020603050405020304" pitchFamily="18" charset="0"/>
              </a:rPr>
              <a:t>= ’Comp. Sci.’;</a:t>
            </a:r>
            <a:endParaRPr lang="en-IN" sz="2400" dirty="0">
              <a:latin typeface="Times New Roman" panose="02020603050405020304" pitchFamily="18" charset="0"/>
              <a:cs typeface="Times New Roman" panose="02020603050405020304" pitchFamily="18" charset="0"/>
            </a:endParaRPr>
          </a:p>
        </p:txBody>
      </p:sp>
      <p:sp>
        <p:nvSpPr>
          <p:cNvPr id="36" name="Rectangle 2">
            <a:extLst>
              <a:ext uri="{FF2B5EF4-FFF2-40B4-BE49-F238E27FC236}">
                <a16:creationId xmlns:a16="http://schemas.microsoft.com/office/drawing/2014/main" id="{7C5D5131-816C-4D17-A72E-277E0F30CB42}"/>
              </a:ext>
            </a:extLst>
          </p:cNvPr>
          <p:cNvSpPr txBox="1">
            <a:spLocks noChangeArrowheads="1"/>
          </p:cNvSpPr>
          <p:nvPr/>
        </p:nvSpPr>
        <p:spPr>
          <a:xfrm>
            <a:off x="4183899" y="1408177"/>
            <a:ext cx="2770443" cy="44393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2400" dirty="0">
                <a:latin typeface="Times New Roman" panose="02020603050405020304" pitchFamily="18" charset="0"/>
                <a:cs typeface="Times New Roman" panose="02020603050405020304" pitchFamily="18" charset="0"/>
              </a:rPr>
              <a:t>Aggregate Functions</a:t>
            </a:r>
          </a:p>
        </p:txBody>
      </p:sp>
    </p:spTree>
    <p:extLst>
      <p:ext uri="{BB962C8B-B14F-4D97-AF65-F5344CB8AC3E}">
        <p14:creationId xmlns:p14="http://schemas.microsoft.com/office/powerpoint/2010/main" val="315495057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EEE65029-D76D-4410-8E35-FDFA95FA9EB4}"/>
              </a:ext>
            </a:extLst>
          </p:cNvPr>
          <p:cNvSpPr>
            <a:spLocks noGrp="1"/>
          </p:cNvSpPr>
          <p:nvPr>
            <p:ph type="dt" sz="half" idx="10"/>
          </p:nvPr>
        </p:nvSpPr>
        <p:spPr/>
        <p:txBody>
          <a:bodyPr/>
          <a:lstStyle/>
          <a:p>
            <a:pPr>
              <a:defRPr/>
            </a:pPr>
            <a:fld id="{4CC8FCCE-B90A-44E3-8D0A-E644AE75A729}" type="datetime1">
              <a:rPr lang="en-US" smtClean="0"/>
              <a:pPr>
                <a:defRPr/>
              </a:pPr>
              <a:t>2/18/2026</a:t>
            </a:fld>
            <a:endParaRPr lang="en-US" dirty="0"/>
          </a:p>
        </p:txBody>
      </p:sp>
      <p:sp>
        <p:nvSpPr>
          <p:cNvPr id="5" name="Slide Number Placeholder 4">
            <a:extLst>
              <a:ext uri="{FF2B5EF4-FFF2-40B4-BE49-F238E27FC236}">
                <a16:creationId xmlns:a16="http://schemas.microsoft.com/office/drawing/2014/main" id="{CAA0B430-9A8D-49C7-B139-9963DFC67142}"/>
              </a:ext>
            </a:extLst>
          </p:cNvPr>
          <p:cNvSpPr>
            <a:spLocks noGrp="1"/>
          </p:cNvSpPr>
          <p:nvPr>
            <p:ph type="sldNum" sz="quarter" idx="12"/>
          </p:nvPr>
        </p:nvSpPr>
        <p:spPr/>
        <p:txBody>
          <a:bodyPr/>
          <a:lstStyle/>
          <a:p>
            <a:pPr>
              <a:defRPr/>
            </a:pPr>
            <a:fld id="{147856E9-F47B-4B79-B9A6-62404873B010}" type="slidenum">
              <a:rPr lang="en-US" altLang="en-US" smtClean="0"/>
              <a:pPr>
                <a:defRPr/>
              </a:pPr>
              <a:t>57</a:t>
            </a:fld>
            <a:endParaRPr lang="en-US" altLang="en-US"/>
          </a:p>
        </p:txBody>
      </p:sp>
      <p:pic>
        <p:nvPicPr>
          <p:cNvPr id="9" name="Picture 5" descr="C:\Users\Mahesh Kumar Jha\Downloads\CMRIT NEW LOGO-01.png">
            <a:extLst>
              <a:ext uri="{FF2B5EF4-FFF2-40B4-BE49-F238E27FC236}">
                <a16:creationId xmlns:a16="http://schemas.microsoft.com/office/drawing/2014/main" id="{3C743E67-F822-496F-8BC0-4BC8C13D75A8}"/>
              </a:ext>
            </a:extLst>
          </p:cNvPr>
          <p:cNvPicPr>
            <a:picLocks noChangeAspect="1" noChangeArrowheads="1"/>
          </p:cNvPicPr>
          <p:nvPr/>
        </p:nvPicPr>
        <p:blipFill>
          <a:blip r:embed="rId2">
            <a:clrChange>
              <a:clrFrom>
                <a:srgbClr val="000000"/>
              </a:clrFrom>
              <a:clrTo>
                <a:srgbClr val="000000">
                  <a:alpha val="0"/>
                </a:srgbClr>
              </a:clrTo>
            </a:clrChange>
            <a:extLst>
              <a:ext uri="{28A0092B-C50C-407E-A947-70E740481C1C}">
                <a14:useLocalDpi xmlns:a14="http://schemas.microsoft.com/office/drawing/2010/main" val="0"/>
              </a:ext>
            </a:extLst>
          </a:blip>
          <a:srcRect l="10242" t="16174" r="4218"/>
          <a:stretch>
            <a:fillRect/>
          </a:stretch>
        </p:blipFill>
        <p:spPr bwMode="auto">
          <a:xfrm>
            <a:off x="530225" y="574341"/>
            <a:ext cx="1744663"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DB62B0A7-E200-49B5-8815-6A6FA140AA69}"/>
              </a:ext>
            </a:extLst>
          </p:cNvPr>
          <p:cNvSpPr/>
          <p:nvPr/>
        </p:nvSpPr>
        <p:spPr>
          <a:xfrm>
            <a:off x="377407" y="2014876"/>
            <a:ext cx="11437186" cy="4154984"/>
          </a:xfrm>
          <a:prstGeom prst="rect">
            <a:avLst/>
          </a:prstGeom>
        </p:spPr>
        <p:txBody>
          <a:bodyPr wrap="square">
            <a:spAutoFit/>
          </a:bodyPr>
          <a:lstStyle/>
          <a:p>
            <a:r>
              <a:rPr lang="en-US" sz="2200" dirty="0">
                <a:latin typeface="Times New Roman" panose="02020603050405020304" pitchFamily="18" charset="0"/>
                <a:cs typeface="Times New Roman" panose="02020603050405020304" pitchFamily="18" charset="0"/>
              </a:rPr>
              <a:t>An example arises in the query “Find the total number of instructors who teach a course in the Spring 2010 semester.”</a:t>
            </a:r>
          </a:p>
          <a:p>
            <a:endParaRPr lang="en-IN" sz="2200" b="1" dirty="0">
              <a:latin typeface="Times New Roman" panose="02020603050405020304" pitchFamily="18" charset="0"/>
              <a:cs typeface="Times New Roman" panose="02020603050405020304" pitchFamily="18" charset="0"/>
            </a:endParaRPr>
          </a:p>
          <a:p>
            <a:r>
              <a:rPr lang="en-IN" sz="2200" b="1" dirty="0">
                <a:latin typeface="Times New Roman" panose="02020603050405020304" pitchFamily="18" charset="0"/>
                <a:cs typeface="Times New Roman" panose="02020603050405020304" pitchFamily="18" charset="0"/>
              </a:rPr>
              <a:t>select count </a:t>
            </a:r>
            <a:r>
              <a:rPr lang="en-IN" sz="2200" dirty="0">
                <a:latin typeface="Times New Roman" panose="02020603050405020304" pitchFamily="18" charset="0"/>
                <a:cs typeface="Times New Roman" panose="02020603050405020304" pitchFamily="18" charset="0"/>
              </a:rPr>
              <a:t>(</a:t>
            </a:r>
            <a:r>
              <a:rPr lang="en-IN" sz="2200" b="1" dirty="0">
                <a:latin typeface="Times New Roman" panose="02020603050405020304" pitchFamily="18" charset="0"/>
                <a:cs typeface="Times New Roman" panose="02020603050405020304" pitchFamily="18" charset="0"/>
              </a:rPr>
              <a:t>distinct </a:t>
            </a:r>
            <a:r>
              <a:rPr lang="en-IN" sz="2200" i="1" dirty="0">
                <a:latin typeface="Times New Roman" panose="02020603050405020304" pitchFamily="18" charset="0"/>
                <a:cs typeface="Times New Roman" panose="02020603050405020304" pitchFamily="18" charset="0"/>
              </a:rPr>
              <a:t>ID</a:t>
            </a:r>
            <a:r>
              <a:rPr lang="en-IN" sz="2200" dirty="0">
                <a:latin typeface="Times New Roman" panose="02020603050405020304" pitchFamily="18" charset="0"/>
                <a:cs typeface="Times New Roman" panose="02020603050405020304" pitchFamily="18" charset="0"/>
              </a:rPr>
              <a:t>)</a:t>
            </a:r>
          </a:p>
          <a:p>
            <a:r>
              <a:rPr lang="en-IN" sz="2200" b="1" dirty="0">
                <a:latin typeface="Times New Roman" panose="02020603050405020304" pitchFamily="18" charset="0"/>
                <a:cs typeface="Times New Roman" panose="02020603050405020304" pitchFamily="18" charset="0"/>
              </a:rPr>
              <a:t>from </a:t>
            </a:r>
            <a:r>
              <a:rPr lang="en-IN" sz="2200" i="1" dirty="0">
                <a:latin typeface="Times New Roman" panose="02020603050405020304" pitchFamily="18" charset="0"/>
                <a:cs typeface="Times New Roman" panose="02020603050405020304" pitchFamily="18" charset="0"/>
              </a:rPr>
              <a:t>teaches  </a:t>
            </a:r>
            <a:r>
              <a:rPr lang="en-US" sz="2200" b="1" dirty="0">
                <a:latin typeface="Times New Roman" panose="02020603050405020304" pitchFamily="18" charset="0"/>
                <a:cs typeface="Times New Roman" panose="02020603050405020304" pitchFamily="18" charset="0"/>
              </a:rPr>
              <a:t>where </a:t>
            </a:r>
            <a:r>
              <a:rPr lang="en-US" sz="2200" i="1" dirty="0">
                <a:latin typeface="Times New Roman" panose="02020603050405020304" pitchFamily="18" charset="0"/>
                <a:cs typeface="Times New Roman" panose="02020603050405020304" pitchFamily="18" charset="0"/>
              </a:rPr>
              <a:t>semester </a:t>
            </a:r>
            <a:r>
              <a:rPr lang="en-US" sz="2200" dirty="0">
                <a:latin typeface="Times New Roman" panose="02020603050405020304" pitchFamily="18" charset="0"/>
                <a:cs typeface="Times New Roman" panose="02020603050405020304" pitchFamily="18" charset="0"/>
              </a:rPr>
              <a:t>= ’Spring’ </a:t>
            </a:r>
            <a:r>
              <a:rPr lang="en-US" sz="2200" b="1" dirty="0">
                <a:latin typeface="Times New Roman" panose="02020603050405020304" pitchFamily="18" charset="0"/>
                <a:cs typeface="Times New Roman" panose="02020603050405020304" pitchFamily="18" charset="0"/>
              </a:rPr>
              <a:t>and </a:t>
            </a:r>
            <a:r>
              <a:rPr lang="en-US" sz="2200" i="1" dirty="0">
                <a:latin typeface="Times New Roman" panose="02020603050405020304" pitchFamily="18" charset="0"/>
                <a:cs typeface="Times New Roman" panose="02020603050405020304" pitchFamily="18" charset="0"/>
              </a:rPr>
              <a:t>year </a:t>
            </a:r>
            <a:r>
              <a:rPr lang="en-US" sz="2200" dirty="0">
                <a:latin typeface="Times New Roman" panose="02020603050405020304" pitchFamily="18" charset="0"/>
                <a:cs typeface="Times New Roman" panose="02020603050405020304" pitchFamily="18" charset="0"/>
              </a:rPr>
              <a:t>= 2010;</a:t>
            </a:r>
          </a:p>
          <a:p>
            <a:endParaRPr lang="en-US" sz="2200" dirty="0">
              <a:latin typeface="Times New Roman" panose="02020603050405020304" pitchFamily="18" charset="0"/>
              <a:cs typeface="Times New Roman" panose="02020603050405020304" pitchFamily="18" charset="0"/>
            </a:endParaRPr>
          </a:p>
          <a:p>
            <a:r>
              <a:rPr lang="en-US" sz="2200" dirty="0">
                <a:latin typeface="Times New Roman" panose="02020603050405020304" pitchFamily="18" charset="0"/>
                <a:cs typeface="Times New Roman" panose="02020603050405020304" pitchFamily="18" charset="0"/>
              </a:rPr>
              <a:t>consider the query “Find the average salary in each department.” We write this query as follows:</a:t>
            </a:r>
          </a:p>
          <a:p>
            <a:r>
              <a:rPr lang="en-US" sz="2200" b="1" dirty="0">
                <a:latin typeface="Times New Roman" panose="02020603050405020304" pitchFamily="18" charset="0"/>
                <a:cs typeface="Times New Roman" panose="02020603050405020304" pitchFamily="18" charset="0"/>
              </a:rPr>
              <a:t>select </a:t>
            </a:r>
            <a:r>
              <a:rPr lang="en-US" sz="2200" i="1" dirty="0">
                <a:latin typeface="Times New Roman" panose="02020603050405020304" pitchFamily="18" charset="0"/>
                <a:cs typeface="Times New Roman" panose="02020603050405020304" pitchFamily="18" charset="0"/>
              </a:rPr>
              <a:t>dept name</a:t>
            </a:r>
            <a:r>
              <a:rPr lang="en-US" sz="2200" dirty="0">
                <a:latin typeface="Times New Roman" panose="02020603050405020304" pitchFamily="18" charset="0"/>
                <a:cs typeface="Times New Roman" panose="02020603050405020304" pitchFamily="18" charset="0"/>
              </a:rPr>
              <a:t>, </a:t>
            </a:r>
            <a:r>
              <a:rPr lang="en-US" sz="2200" b="1" dirty="0">
                <a:latin typeface="Times New Roman" panose="02020603050405020304" pitchFamily="18" charset="0"/>
                <a:cs typeface="Times New Roman" panose="02020603050405020304" pitchFamily="18" charset="0"/>
              </a:rPr>
              <a:t>avg </a:t>
            </a:r>
            <a:r>
              <a:rPr lang="en-US" sz="2200" dirty="0">
                <a:latin typeface="Times New Roman" panose="02020603050405020304" pitchFamily="18" charset="0"/>
                <a:cs typeface="Times New Roman" panose="02020603050405020304" pitchFamily="18" charset="0"/>
              </a:rPr>
              <a:t>(</a:t>
            </a:r>
            <a:r>
              <a:rPr lang="en-US" sz="2200" i="1" dirty="0">
                <a:latin typeface="Times New Roman" panose="02020603050405020304" pitchFamily="18" charset="0"/>
                <a:cs typeface="Times New Roman" panose="02020603050405020304" pitchFamily="18" charset="0"/>
              </a:rPr>
              <a:t>salary</a:t>
            </a:r>
            <a:r>
              <a:rPr lang="en-US" sz="2200" dirty="0">
                <a:latin typeface="Times New Roman" panose="02020603050405020304" pitchFamily="18" charset="0"/>
                <a:cs typeface="Times New Roman" panose="02020603050405020304" pitchFamily="18" charset="0"/>
              </a:rPr>
              <a:t>) </a:t>
            </a:r>
            <a:r>
              <a:rPr lang="en-US" sz="2200" b="1" dirty="0">
                <a:latin typeface="Times New Roman" panose="02020603050405020304" pitchFamily="18" charset="0"/>
                <a:cs typeface="Times New Roman" panose="02020603050405020304" pitchFamily="18" charset="0"/>
              </a:rPr>
              <a:t>as </a:t>
            </a:r>
            <a:r>
              <a:rPr lang="en-US" sz="2200" i="1" dirty="0">
                <a:latin typeface="Times New Roman" panose="02020603050405020304" pitchFamily="18" charset="0"/>
                <a:cs typeface="Times New Roman" panose="02020603050405020304" pitchFamily="18" charset="0"/>
              </a:rPr>
              <a:t>avg salary</a:t>
            </a:r>
          </a:p>
          <a:p>
            <a:r>
              <a:rPr lang="en-IN" sz="2200" b="1" dirty="0">
                <a:latin typeface="Times New Roman" panose="02020603050405020304" pitchFamily="18" charset="0"/>
                <a:cs typeface="Times New Roman" panose="02020603050405020304" pitchFamily="18" charset="0"/>
              </a:rPr>
              <a:t>from </a:t>
            </a:r>
            <a:r>
              <a:rPr lang="en-IN" sz="2200" i="1" dirty="0">
                <a:latin typeface="Times New Roman" panose="02020603050405020304" pitchFamily="18" charset="0"/>
                <a:cs typeface="Times New Roman" panose="02020603050405020304" pitchFamily="18" charset="0"/>
              </a:rPr>
              <a:t>instructor </a:t>
            </a:r>
            <a:r>
              <a:rPr lang="en-IN" sz="2200" b="1" dirty="0">
                <a:latin typeface="Times New Roman" panose="02020603050405020304" pitchFamily="18" charset="0"/>
                <a:cs typeface="Times New Roman" panose="02020603050405020304" pitchFamily="18" charset="0"/>
              </a:rPr>
              <a:t>group by </a:t>
            </a:r>
            <a:r>
              <a:rPr lang="en-IN" sz="2200" i="1" dirty="0">
                <a:latin typeface="Times New Roman" panose="02020603050405020304" pitchFamily="18" charset="0"/>
                <a:cs typeface="Times New Roman" panose="02020603050405020304" pitchFamily="18" charset="0"/>
              </a:rPr>
              <a:t>dept name</a:t>
            </a:r>
            <a:r>
              <a:rPr lang="en-IN" sz="2200" dirty="0">
                <a:latin typeface="Times New Roman" panose="02020603050405020304" pitchFamily="18" charset="0"/>
                <a:cs typeface="Times New Roman" panose="02020603050405020304" pitchFamily="18" charset="0"/>
              </a:rPr>
              <a:t>;</a:t>
            </a:r>
          </a:p>
          <a:p>
            <a:endParaRPr lang="en-US" sz="2200" dirty="0">
              <a:latin typeface="Times New Roman" panose="02020603050405020304" pitchFamily="18" charset="0"/>
              <a:cs typeface="Times New Roman" panose="02020603050405020304" pitchFamily="18" charset="0"/>
            </a:endParaRPr>
          </a:p>
          <a:p>
            <a:r>
              <a:rPr lang="en-US" sz="2200" dirty="0">
                <a:latin typeface="Times New Roman" panose="02020603050405020304" pitchFamily="18" charset="0"/>
                <a:cs typeface="Times New Roman" panose="02020603050405020304" pitchFamily="18" charset="0"/>
              </a:rPr>
              <a:t>consider the query “Find the average salary of all instructors.” We write this query as follows:</a:t>
            </a:r>
          </a:p>
          <a:p>
            <a:r>
              <a:rPr lang="en-IN" sz="2200" b="1" dirty="0">
                <a:latin typeface="Times New Roman" panose="02020603050405020304" pitchFamily="18" charset="0"/>
                <a:cs typeface="Times New Roman" panose="02020603050405020304" pitchFamily="18" charset="0"/>
              </a:rPr>
              <a:t>select </a:t>
            </a:r>
            <a:r>
              <a:rPr lang="en-IN" sz="2200" b="1" dirty="0" err="1">
                <a:latin typeface="Times New Roman" panose="02020603050405020304" pitchFamily="18" charset="0"/>
                <a:cs typeface="Times New Roman" panose="02020603050405020304" pitchFamily="18" charset="0"/>
              </a:rPr>
              <a:t>avg</a:t>
            </a:r>
            <a:r>
              <a:rPr lang="en-IN" sz="2200" b="1" dirty="0">
                <a:latin typeface="Times New Roman" panose="02020603050405020304" pitchFamily="18" charset="0"/>
                <a:cs typeface="Times New Roman" panose="02020603050405020304" pitchFamily="18" charset="0"/>
              </a:rPr>
              <a:t> </a:t>
            </a:r>
            <a:r>
              <a:rPr lang="en-IN" sz="2200" dirty="0">
                <a:latin typeface="Times New Roman" panose="02020603050405020304" pitchFamily="18" charset="0"/>
                <a:cs typeface="Times New Roman" panose="02020603050405020304" pitchFamily="18" charset="0"/>
              </a:rPr>
              <a:t>(</a:t>
            </a:r>
            <a:r>
              <a:rPr lang="en-IN" sz="2200" i="1" dirty="0">
                <a:latin typeface="Times New Roman" panose="02020603050405020304" pitchFamily="18" charset="0"/>
                <a:cs typeface="Times New Roman" panose="02020603050405020304" pitchFamily="18" charset="0"/>
              </a:rPr>
              <a:t>salary</a:t>
            </a:r>
            <a:r>
              <a:rPr lang="en-IN" sz="2200" dirty="0">
                <a:latin typeface="Times New Roman" panose="02020603050405020304" pitchFamily="18" charset="0"/>
                <a:cs typeface="Times New Roman" panose="02020603050405020304" pitchFamily="18" charset="0"/>
              </a:rPr>
              <a:t>) </a:t>
            </a:r>
            <a:r>
              <a:rPr lang="en-IN" sz="2200" b="1" dirty="0">
                <a:latin typeface="Times New Roman" panose="02020603050405020304" pitchFamily="18" charset="0"/>
                <a:cs typeface="Times New Roman" panose="02020603050405020304" pitchFamily="18" charset="0"/>
              </a:rPr>
              <a:t>from </a:t>
            </a:r>
            <a:r>
              <a:rPr lang="en-IN" sz="2200" i="1" dirty="0">
                <a:latin typeface="Times New Roman" panose="02020603050405020304" pitchFamily="18" charset="0"/>
                <a:cs typeface="Times New Roman" panose="02020603050405020304" pitchFamily="18" charset="0"/>
              </a:rPr>
              <a:t>instructor</a:t>
            </a:r>
            <a:r>
              <a:rPr lang="en-IN" sz="22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03799227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E80478B-817C-4BE5-B60E-2E467D96E3ED}"/>
              </a:ext>
            </a:extLst>
          </p:cNvPr>
          <p:cNvSpPr>
            <a:spLocks noGrp="1"/>
          </p:cNvSpPr>
          <p:nvPr>
            <p:ph type="dt" sz="half" idx="10"/>
          </p:nvPr>
        </p:nvSpPr>
        <p:spPr/>
        <p:txBody>
          <a:bodyPr/>
          <a:lstStyle/>
          <a:p>
            <a:pPr>
              <a:defRPr/>
            </a:pPr>
            <a:fld id="{4CC8FCCE-B90A-44E3-8D0A-E644AE75A729}" type="datetime1">
              <a:rPr lang="en-US" smtClean="0"/>
              <a:pPr>
                <a:defRPr/>
              </a:pPr>
              <a:t>2/18/2026</a:t>
            </a:fld>
            <a:endParaRPr lang="en-US" dirty="0"/>
          </a:p>
        </p:txBody>
      </p:sp>
      <p:sp>
        <p:nvSpPr>
          <p:cNvPr id="5" name="Slide Number Placeholder 4">
            <a:extLst>
              <a:ext uri="{FF2B5EF4-FFF2-40B4-BE49-F238E27FC236}">
                <a16:creationId xmlns:a16="http://schemas.microsoft.com/office/drawing/2014/main" id="{8FA5DD52-94F1-407A-86F0-7F6547860551}"/>
              </a:ext>
            </a:extLst>
          </p:cNvPr>
          <p:cNvSpPr>
            <a:spLocks noGrp="1"/>
          </p:cNvSpPr>
          <p:nvPr>
            <p:ph type="sldNum" sz="quarter" idx="12"/>
          </p:nvPr>
        </p:nvSpPr>
        <p:spPr/>
        <p:txBody>
          <a:bodyPr/>
          <a:lstStyle/>
          <a:p>
            <a:pPr>
              <a:defRPr/>
            </a:pPr>
            <a:fld id="{147856E9-F47B-4B79-B9A6-62404873B010}" type="slidenum">
              <a:rPr lang="en-US" altLang="en-US" smtClean="0"/>
              <a:pPr>
                <a:defRPr/>
              </a:pPr>
              <a:t>58</a:t>
            </a:fld>
            <a:endParaRPr lang="en-US" altLang="en-US"/>
          </a:p>
        </p:txBody>
      </p:sp>
      <p:pic>
        <p:nvPicPr>
          <p:cNvPr id="7" name="Picture 5" descr="C:\Users\Mahesh Kumar Jha\Downloads\CMRIT NEW LOGO-01.png">
            <a:extLst>
              <a:ext uri="{FF2B5EF4-FFF2-40B4-BE49-F238E27FC236}">
                <a16:creationId xmlns:a16="http://schemas.microsoft.com/office/drawing/2014/main" id="{02C662ED-D0D9-444C-A14C-8EA4C5BF9725}"/>
              </a:ext>
            </a:extLst>
          </p:cNvPr>
          <p:cNvPicPr>
            <a:picLocks noChangeAspect="1" noChangeArrowheads="1"/>
          </p:cNvPicPr>
          <p:nvPr/>
        </p:nvPicPr>
        <p:blipFill>
          <a:blip r:embed="rId2">
            <a:clrChange>
              <a:clrFrom>
                <a:srgbClr val="000000"/>
              </a:clrFrom>
              <a:clrTo>
                <a:srgbClr val="000000">
                  <a:alpha val="0"/>
                </a:srgbClr>
              </a:clrTo>
            </a:clrChange>
            <a:extLst>
              <a:ext uri="{28A0092B-C50C-407E-A947-70E740481C1C}">
                <a14:useLocalDpi xmlns:a14="http://schemas.microsoft.com/office/drawing/2010/main" val="0"/>
              </a:ext>
            </a:extLst>
          </a:blip>
          <a:srcRect l="10242" t="16174" r="4218"/>
          <a:stretch>
            <a:fillRect/>
          </a:stretch>
        </p:blipFill>
        <p:spPr bwMode="auto">
          <a:xfrm>
            <a:off x="530225" y="574341"/>
            <a:ext cx="1744663"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91A023B4-D3D2-440F-B038-1F159FDB7985}"/>
              </a:ext>
            </a:extLst>
          </p:cNvPr>
          <p:cNvSpPr/>
          <p:nvPr/>
        </p:nvSpPr>
        <p:spPr>
          <a:xfrm>
            <a:off x="2711742" y="1063625"/>
            <a:ext cx="2886559" cy="461665"/>
          </a:xfrm>
          <a:prstGeom prst="rect">
            <a:avLst/>
          </a:prstGeom>
        </p:spPr>
        <p:txBody>
          <a:bodyPr wrap="none">
            <a:spAutoFit/>
          </a:bodyPr>
          <a:lstStyle/>
          <a:p>
            <a:r>
              <a:rPr lang="en-US" altLang="en-US" sz="2400" b="1" dirty="0">
                <a:latin typeface="Times New Roman" panose="02020603050405020304" pitchFamily="18" charset="0"/>
                <a:cs typeface="Times New Roman" panose="02020603050405020304" pitchFamily="18" charset="0"/>
              </a:rPr>
              <a:t>Referential Integrity</a:t>
            </a:r>
            <a:endParaRPr lang="en-IN" sz="2400" dirty="0"/>
          </a:p>
        </p:txBody>
      </p:sp>
      <p:graphicFrame>
        <p:nvGraphicFramePr>
          <p:cNvPr id="9" name="Table 4">
            <a:extLst>
              <a:ext uri="{FF2B5EF4-FFF2-40B4-BE49-F238E27FC236}">
                <a16:creationId xmlns:a16="http://schemas.microsoft.com/office/drawing/2014/main" id="{441946CD-6362-46D1-8841-3791A1369881}"/>
              </a:ext>
            </a:extLst>
          </p:cNvPr>
          <p:cNvGraphicFramePr>
            <a:graphicFrameLocks noGrp="1"/>
          </p:cNvGraphicFramePr>
          <p:nvPr>
            <p:extLst>
              <p:ext uri="{D42A27DB-BD31-4B8C-83A1-F6EECF244321}">
                <p14:modId xmlns:p14="http://schemas.microsoft.com/office/powerpoint/2010/main" val="663070995"/>
              </p:ext>
            </p:extLst>
          </p:nvPr>
        </p:nvGraphicFramePr>
        <p:xfrm>
          <a:off x="663539" y="2687320"/>
          <a:ext cx="5432461" cy="1483360"/>
        </p:xfrm>
        <a:graphic>
          <a:graphicData uri="http://schemas.openxmlformats.org/drawingml/2006/table">
            <a:tbl>
              <a:tblPr firstRow="1" bandRow="1"/>
              <a:tblGrid>
                <a:gridCol w="1321701">
                  <a:extLst>
                    <a:ext uri="{9D8B030D-6E8A-4147-A177-3AD203B41FA5}">
                      <a16:colId xmlns:a16="http://schemas.microsoft.com/office/drawing/2014/main" val="1210901768"/>
                    </a:ext>
                  </a:extLst>
                </a:gridCol>
                <a:gridCol w="938677">
                  <a:extLst>
                    <a:ext uri="{9D8B030D-6E8A-4147-A177-3AD203B41FA5}">
                      <a16:colId xmlns:a16="http://schemas.microsoft.com/office/drawing/2014/main" val="1831758274"/>
                    </a:ext>
                  </a:extLst>
                </a:gridCol>
                <a:gridCol w="873942">
                  <a:extLst>
                    <a:ext uri="{9D8B030D-6E8A-4147-A177-3AD203B41FA5}">
                      <a16:colId xmlns:a16="http://schemas.microsoft.com/office/drawing/2014/main" val="475145526"/>
                    </a:ext>
                  </a:extLst>
                </a:gridCol>
                <a:gridCol w="1181438">
                  <a:extLst>
                    <a:ext uri="{9D8B030D-6E8A-4147-A177-3AD203B41FA5}">
                      <a16:colId xmlns:a16="http://schemas.microsoft.com/office/drawing/2014/main" val="3386384897"/>
                    </a:ext>
                  </a:extLst>
                </a:gridCol>
                <a:gridCol w="1116703">
                  <a:extLst>
                    <a:ext uri="{9D8B030D-6E8A-4147-A177-3AD203B41FA5}">
                      <a16:colId xmlns:a16="http://schemas.microsoft.com/office/drawing/2014/main" val="2547198441"/>
                    </a:ext>
                  </a:extLst>
                </a:gridCol>
              </a:tblGrid>
              <a:tr h="370840">
                <a:tc>
                  <a:txBody>
                    <a:bodyPr/>
                    <a:lstStyle/>
                    <a:p>
                      <a:r>
                        <a:rPr lang="en-US" b="1" dirty="0"/>
                        <a:t>USN (PK)</a:t>
                      </a:r>
                      <a:endParaRPr lang="en-IN" b="1" dirty="0"/>
                    </a:p>
                  </a:txBody>
                  <a:tcPr/>
                </a:tc>
                <a:tc>
                  <a:txBody>
                    <a:bodyPr/>
                    <a:lstStyle/>
                    <a:p>
                      <a:r>
                        <a:rPr lang="en-US" b="1" dirty="0"/>
                        <a:t>Name</a:t>
                      </a:r>
                      <a:endParaRPr lang="en-IN" b="1" dirty="0"/>
                    </a:p>
                  </a:txBody>
                  <a:tcPr/>
                </a:tc>
                <a:tc>
                  <a:txBody>
                    <a:bodyPr/>
                    <a:lstStyle/>
                    <a:p>
                      <a:r>
                        <a:rPr lang="en-US" b="1" dirty="0"/>
                        <a:t>DOB</a:t>
                      </a:r>
                      <a:endParaRPr lang="en-IN" b="1" dirty="0"/>
                    </a:p>
                  </a:txBody>
                  <a:tcPr/>
                </a:tc>
                <a:tc>
                  <a:txBody>
                    <a:bodyPr/>
                    <a:lstStyle/>
                    <a:p>
                      <a:r>
                        <a:rPr lang="en-US" b="1" dirty="0"/>
                        <a:t>Address</a:t>
                      </a:r>
                      <a:endParaRPr lang="en-IN" b="1" dirty="0"/>
                    </a:p>
                  </a:txBody>
                  <a:tcPr/>
                </a:tc>
                <a:tc>
                  <a:txBody>
                    <a:bodyPr/>
                    <a:lstStyle/>
                    <a:p>
                      <a:r>
                        <a:rPr lang="en-US" b="1" dirty="0"/>
                        <a:t>Phone</a:t>
                      </a:r>
                      <a:endParaRPr lang="en-IN" b="1" dirty="0"/>
                    </a:p>
                  </a:txBody>
                  <a:tcPr/>
                </a:tc>
                <a:extLst>
                  <a:ext uri="{0D108BD9-81ED-4DB2-BD59-A6C34878D82A}">
                    <a16:rowId xmlns:a16="http://schemas.microsoft.com/office/drawing/2014/main" val="2772334449"/>
                  </a:ext>
                </a:extLst>
              </a:tr>
              <a:tr h="370840">
                <a:tc>
                  <a:txBody>
                    <a:bodyPr/>
                    <a:lstStyle/>
                    <a:p>
                      <a:r>
                        <a:rPr lang="en-US" dirty="0"/>
                        <a:t>1mj18is1</a:t>
                      </a:r>
                      <a:endParaRPr lang="en-IN" dirty="0"/>
                    </a:p>
                  </a:txBody>
                  <a:tcPr/>
                </a:tc>
                <a:tc>
                  <a:txBody>
                    <a:bodyPr/>
                    <a:lstStyle/>
                    <a:p>
                      <a:r>
                        <a:rPr lang="en-US" dirty="0" err="1"/>
                        <a:t>Abc</a:t>
                      </a:r>
                      <a:endParaRPr lang="en-IN" dirty="0"/>
                    </a:p>
                  </a:txBody>
                  <a:tcPr/>
                </a:tc>
                <a:tc>
                  <a:txBody>
                    <a:bodyPr/>
                    <a:lstStyle/>
                    <a:p>
                      <a:r>
                        <a:rPr lang="en-US" dirty="0"/>
                        <a:t>12</a:t>
                      </a:r>
                      <a:endParaRPr lang="en-IN" dirty="0"/>
                    </a:p>
                  </a:txBody>
                  <a:tcPr/>
                </a:tc>
                <a:tc>
                  <a:txBody>
                    <a:bodyPr/>
                    <a:lstStyle/>
                    <a:p>
                      <a:r>
                        <a:rPr lang="en-US" dirty="0" err="1"/>
                        <a:t>Dfkdj</a:t>
                      </a:r>
                      <a:endParaRPr lang="en-IN" dirty="0"/>
                    </a:p>
                  </a:txBody>
                  <a:tcPr/>
                </a:tc>
                <a:tc>
                  <a:txBody>
                    <a:bodyPr/>
                    <a:lstStyle/>
                    <a:p>
                      <a:r>
                        <a:rPr lang="en-US" dirty="0"/>
                        <a:t>12541</a:t>
                      </a:r>
                      <a:endParaRPr lang="en-IN" dirty="0"/>
                    </a:p>
                  </a:txBody>
                  <a:tcPr/>
                </a:tc>
                <a:extLst>
                  <a:ext uri="{0D108BD9-81ED-4DB2-BD59-A6C34878D82A}">
                    <a16:rowId xmlns:a16="http://schemas.microsoft.com/office/drawing/2014/main" val="589612965"/>
                  </a:ext>
                </a:extLst>
              </a:tr>
              <a:tr h="370840">
                <a:tc>
                  <a:txBody>
                    <a:bodyPr/>
                    <a:lstStyle/>
                    <a:p>
                      <a:r>
                        <a:rPr lang="en-US" dirty="0"/>
                        <a:t>1mj18is2</a:t>
                      </a:r>
                      <a:endParaRPr lang="en-IN" dirty="0"/>
                    </a:p>
                  </a:txBody>
                  <a:tcPr/>
                </a:tc>
                <a:tc>
                  <a:txBody>
                    <a:bodyPr/>
                    <a:lstStyle/>
                    <a:p>
                      <a:r>
                        <a:rPr lang="en-US" dirty="0"/>
                        <a:t>Def</a:t>
                      </a:r>
                      <a:endParaRPr lang="en-IN" dirty="0"/>
                    </a:p>
                  </a:txBody>
                  <a:tcPr/>
                </a:tc>
                <a:tc>
                  <a:txBody>
                    <a:bodyPr/>
                    <a:lstStyle/>
                    <a:p>
                      <a:r>
                        <a:rPr lang="en-US" dirty="0"/>
                        <a:t>12</a:t>
                      </a:r>
                      <a:endParaRPr lang="en-IN" dirty="0"/>
                    </a:p>
                  </a:txBody>
                  <a:tcPr/>
                </a:tc>
                <a:tc>
                  <a:txBody>
                    <a:bodyPr/>
                    <a:lstStyle/>
                    <a:p>
                      <a:r>
                        <a:rPr lang="en-US" dirty="0" err="1"/>
                        <a:t>Doierj</a:t>
                      </a:r>
                      <a:endParaRPr lang="en-IN" dirty="0"/>
                    </a:p>
                  </a:txBody>
                  <a:tcPr/>
                </a:tc>
                <a:tc>
                  <a:txBody>
                    <a:bodyPr/>
                    <a:lstStyle/>
                    <a:p>
                      <a:r>
                        <a:rPr lang="en-US" dirty="0"/>
                        <a:t>13256</a:t>
                      </a:r>
                      <a:endParaRPr lang="en-IN" dirty="0"/>
                    </a:p>
                  </a:txBody>
                  <a:tcPr/>
                </a:tc>
                <a:extLst>
                  <a:ext uri="{0D108BD9-81ED-4DB2-BD59-A6C34878D82A}">
                    <a16:rowId xmlns:a16="http://schemas.microsoft.com/office/drawing/2014/main" val="1093589913"/>
                  </a:ext>
                </a:extLst>
              </a:tr>
              <a:tr h="370840">
                <a:tc>
                  <a:txBody>
                    <a:bodyPr/>
                    <a:lstStyle/>
                    <a:p>
                      <a:r>
                        <a:rPr lang="en-US" dirty="0"/>
                        <a:t>1mj18is3</a:t>
                      </a:r>
                      <a:endParaRPr lang="en-IN" dirty="0"/>
                    </a:p>
                  </a:txBody>
                  <a:tcPr/>
                </a:tc>
                <a:tc>
                  <a:txBody>
                    <a:bodyPr/>
                    <a:lstStyle/>
                    <a:p>
                      <a:r>
                        <a:rPr lang="en-US" dirty="0" err="1"/>
                        <a:t>ghi</a:t>
                      </a:r>
                      <a:endParaRPr lang="en-IN" dirty="0"/>
                    </a:p>
                  </a:txBody>
                  <a:tcPr/>
                </a:tc>
                <a:tc>
                  <a:txBody>
                    <a:bodyPr/>
                    <a:lstStyle/>
                    <a:p>
                      <a:r>
                        <a:rPr lang="en-US" dirty="0"/>
                        <a:t>21</a:t>
                      </a:r>
                      <a:endParaRPr lang="en-IN" dirty="0"/>
                    </a:p>
                  </a:txBody>
                  <a:tcPr/>
                </a:tc>
                <a:tc>
                  <a:txBody>
                    <a:bodyPr/>
                    <a:lstStyle/>
                    <a:p>
                      <a:r>
                        <a:rPr lang="en-US" dirty="0" err="1"/>
                        <a:t>xxcns</a:t>
                      </a:r>
                      <a:endParaRPr lang="en-IN" dirty="0"/>
                    </a:p>
                  </a:txBody>
                  <a:tcPr/>
                </a:tc>
                <a:tc>
                  <a:txBody>
                    <a:bodyPr/>
                    <a:lstStyle/>
                    <a:p>
                      <a:r>
                        <a:rPr lang="en-US" dirty="0"/>
                        <a:t>65238</a:t>
                      </a:r>
                      <a:endParaRPr lang="en-IN" dirty="0"/>
                    </a:p>
                  </a:txBody>
                  <a:tcPr/>
                </a:tc>
                <a:extLst>
                  <a:ext uri="{0D108BD9-81ED-4DB2-BD59-A6C34878D82A}">
                    <a16:rowId xmlns:a16="http://schemas.microsoft.com/office/drawing/2014/main" val="2216872702"/>
                  </a:ext>
                </a:extLst>
              </a:tr>
            </a:tbl>
          </a:graphicData>
        </a:graphic>
      </p:graphicFrame>
      <p:sp>
        <p:nvSpPr>
          <p:cNvPr id="10" name="Oval 9">
            <a:extLst>
              <a:ext uri="{FF2B5EF4-FFF2-40B4-BE49-F238E27FC236}">
                <a16:creationId xmlns:a16="http://schemas.microsoft.com/office/drawing/2014/main" id="{F8784AD5-6D40-4DF5-8B54-3E89848E09F7}"/>
              </a:ext>
            </a:extLst>
          </p:cNvPr>
          <p:cNvSpPr/>
          <p:nvPr/>
        </p:nvSpPr>
        <p:spPr>
          <a:xfrm>
            <a:off x="600206" y="2594623"/>
            <a:ext cx="1238569" cy="46166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rgbClr val="FF0000"/>
              </a:solidFill>
              <a:highlight>
                <a:srgbClr val="000080"/>
              </a:highlight>
            </a:endParaRPr>
          </a:p>
        </p:txBody>
      </p:sp>
      <p:graphicFrame>
        <p:nvGraphicFramePr>
          <p:cNvPr id="11" name="Table 4">
            <a:extLst>
              <a:ext uri="{FF2B5EF4-FFF2-40B4-BE49-F238E27FC236}">
                <a16:creationId xmlns:a16="http://schemas.microsoft.com/office/drawing/2014/main" id="{9AF563C6-F740-4EFC-A156-AEEEA139846B}"/>
              </a:ext>
            </a:extLst>
          </p:cNvPr>
          <p:cNvGraphicFramePr>
            <a:graphicFrameLocks noGrp="1"/>
          </p:cNvGraphicFramePr>
          <p:nvPr>
            <p:extLst>
              <p:ext uri="{D42A27DB-BD31-4B8C-83A1-F6EECF244321}">
                <p14:modId xmlns:p14="http://schemas.microsoft.com/office/powerpoint/2010/main" val="3123667318"/>
              </p:ext>
            </p:extLst>
          </p:nvPr>
        </p:nvGraphicFramePr>
        <p:xfrm>
          <a:off x="6096000" y="4591030"/>
          <a:ext cx="5849938" cy="1483360"/>
        </p:xfrm>
        <a:graphic>
          <a:graphicData uri="http://schemas.openxmlformats.org/drawingml/2006/table">
            <a:tbl>
              <a:tblPr firstRow="1" bandRow="1"/>
              <a:tblGrid>
                <a:gridCol w="1423272">
                  <a:extLst>
                    <a:ext uri="{9D8B030D-6E8A-4147-A177-3AD203B41FA5}">
                      <a16:colId xmlns:a16="http://schemas.microsoft.com/office/drawing/2014/main" val="1210901768"/>
                    </a:ext>
                  </a:extLst>
                </a:gridCol>
                <a:gridCol w="1111381">
                  <a:extLst>
                    <a:ext uri="{9D8B030D-6E8A-4147-A177-3AD203B41FA5}">
                      <a16:colId xmlns:a16="http://schemas.microsoft.com/office/drawing/2014/main" val="1831758274"/>
                    </a:ext>
                  </a:extLst>
                </a:gridCol>
                <a:gridCol w="1187115">
                  <a:extLst>
                    <a:ext uri="{9D8B030D-6E8A-4147-A177-3AD203B41FA5}">
                      <a16:colId xmlns:a16="http://schemas.microsoft.com/office/drawing/2014/main" val="475145526"/>
                    </a:ext>
                  </a:extLst>
                </a:gridCol>
                <a:gridCol w="1298698">
                  <a:extLst>
                    <a:ext uri="{9D8B030D-6E8A-4147-A177-3AD203B41FA5}">
                      <a16:colId xmlns:a16="http://schemas.microsoft.com/office/drawing/2014/main" val="3386384897"/>
                    </a:ext>
                  </a:extLst>
                </a:gridCol>
                <a:gridCol w="829472">
                  <a:extLst>
                    <a:ext uri="{9D8B030D-6E8A-4147-A177-3AD203B41FA5}">
                      <a16:colId xmlns:a16="http://schemas.microsoft.com/office/drawing/2014/main" val="2547198441"/>
                    </a:ext>
                  </a:extLst>
                </a:gridCol>
              </a:tblGrid>
              <a:tr h="370840">
                <a:tc>
                  <a:txBody>
                    <a:bodyPr/>
                    <a:lstStyle/>
                    <a:p>
                      <a:r>
                        <a:rPr lang="en-US" b="1" dirty="0"/>
                        <a:t>Sport No</a:t>
                      </a:r>
                      <a:endParaRPr lang="en-IN" b="1" dirty="0"/>
                    </a:p>
                  </a:txBody>
                  <a:tcPr/>
                </a:tc>
                <a:tc>
                  <a:txBody>
                    <a:bodyPr/>
                    <a:lstStyle/>
                    <a:p>
                      <a:r>
                        <a:rPr lang="en-US" b="1" dirty="0" err="1"/>
                        <a:t>S_name</a:t>
                      </a:r>
                      <a:endParaRPr lang="en-IN" b="1" dirty="0"/>
                    </a:p>
                  </a:txBody>
                  <a:tcPr/>
                </a:tc>
                <a:tc>
                  <a:txBody>
                    <a:bodyPr/>
                    <a:lstStyle/>
                    <a:p>
                      <a:r>
                        <a:rPr lang="en-US" b="1" dirty="0"/>
                        <a:t>USN</a:t>
                      </a:r>
                      <a:endParaRPr lang="en-IN" b="1" dirty="0"/>
                    </a:p>
                  </a:txBody>
                  <a:tcPr/>
                </a:tc>
                <a:tc>
                  <a:txBody>
                    <a:bodyPr/>
                    <a:lstStyle/>
                    <a:p>
                      <a:r>
                        <a:rPr lang="en-US" b="1" dirty="0"/>
                        <a:t>Name</a:t>
                      </a:r>
                      <a:endParaRPr lang="en-IN" b="1" dirty="0"/>
                    </a:p>
                  </a:txBody>
                  <a:tcPr/>
                </a:tc>
                <a:tc>
                  <a:txBody>
                    <a:bodyPr/>
                    <a:lstStyle/>
                    <a:p>
                      <a:r>
                        <a:rPr lang="en-US" b="1" dirty="0"/>
                        <a:t>Date</a:t>
                      </a:r>
                      <a:endParaRPr lang="en-IN" b="1" dirty="0"/>
                    </a:p>
                  </a:txBody>
                  <a:tcPr/>
                </a:tc>
                <a:extLst>
                  <a:ext uri="{0D108BD9-81ED-4DB2-BD59-A6C34878D82A}">
                    <a16:rowId xmlns:a16="http://schemas.microsoft.com/office/drawing/2014/main" val="589612965"/>
                  </a:ext>
                </a:extLst>
              </a:tr>
              <a:tr h="370840">
                <a:tc>
                  <a:txBody>
                    <a:bodyPr/>
                    <a:lstStyle/>
                    <a:p>
                      <a:r>
                        <a:rPr lang="en-US" dirty="0"/>
                        <a:t>100</a:t>
                      </a:r>
                      <a:endParaRPr lang="en-IN" dirty="0"/>
                    </a:p>
                  </a:txBody>
                  <a:tcPr/>
                </a:tc>
                <a:tc>
                  <a:txBody>
                    <a:bodyPr/>
                    <a:lstStyle/>
                    <a:p>
                      <a:r>
                        <a:rPr lang="en-US" dirty="0"/>
                        <a:t>X</a:t>
                      </a:r>
                      <a:endParaRPr lang="en-IN" dirty="0"/>
                    </a:p>
                  </a:txBody>
                  <a:tcPr/>
                </a:tc>
                <a:tc>
                  <a:txBody>
                    <a:bodyPr/>
                    <a:lstStyle/>
                    <a:p>
                      <a:r>
                        <a:rPr lang="en-US" dirty="0"/>
                        <a:t>1mj18is1</a:t>
                      </a:r>
                      <a:endParaRPr lang="en-IN" dirty="0"/>
                    </a:p>
                  </a:txBody>
                  <a:tcPr/>
                </a:tc>
                <a:tc>
                  <a:txBody>
                    <a:bodyPr/>
                    <a:lstStyle/>
                    <a:p>
                      <a:r>
                        <a:rPr lang="en-US" dirty="0" err="1"/>
                        <a:t>Abc</a:t>
                      </a:r>
                      <a:endParaRPr lang="en-IN" dirty="0"/>
                    </a:p>
                  </a:txBody>
                  <a:tcPr/>
                </a:tc>
                <a:tc>
                  <a:txBody>
                    <a:bodyPr/>
                    <a:lstStyle/>
                    <a:p>
                      <a:endParaRPr lang="en-IN"/>
                    </a:p>
                  </a:txBody>
                  <a:tcPr/>
                </a:tc>
                <a:extLst>
                  <a:ext uri="{0D108BD9-81ED-4DB2-BD59-A6C34878D82A}">
                    <a16:rowId xmlns:a16="http://schemas.microsoft.com/office/drawing/2014/main" val="1093589913"/>
                  </a:ext>
                </a:extLst>
              </a:tr>
              <a:tr h="370840">
                <a:tc>
                  <a:txBody>
                    <a:bodyPr/>
                    <a:lstStyle/>
                    <a:p>
                      <a:r>
                        <a:rPr lang="en-US" dirty="0"/>
                        <a:t>200</a:t>
                      </a:r>
                      <a:endParaRPr lang="en-IN" dirty="0"/>
                    </a:p>
                  </a:txBody>
                  <a:tcPr/>
                </a:tc>
                <a:tc>
                  <a:txBody>
                    <a:bodyPr/>
                    <a:lstStyle/>
                    <a:p>
                      <a:r>
                        <a:rPr lang="en-US" dirty="0"/>
                        <a:t>Y</a:t>
                      </a:r>
                      <a:endParaRPr lang="en-IN" dirty="0"/>
                    </a:p>
                  </a:txBody>
                  <a:tcPr/>
                </a:tc>
                <a:tc>
                  <a:txBody>
                    <a:bodyPr/>
                    <a:lstStyle/>
                    <a:p>
                      <a:r>
                        <a:rPr lang="en-US" dirty="0"/>
                        <a:t>1mj18is2</a:t>
                      </a:r>
                      <a:endParaRPr lang="en-IN" dirty="0"/>
                    </a:p>
                  </a:txBody>
                  <a:tcPr/>
                </a:tc>
                <a:tc>
                  <a:txBody>
                    <a:bodyPr/>
                    <a:lstStyle/>
                    <a:p>
                      <a:r>
                        <a:rPr lang="en-US" dirty="0"/>
                        <a:t>Def</a:t>
                      </a:r>
                      <a:endParaRPr lang="en-IN" dirty="0"/>
                    </a:p>
                  </a:txBody>
                  <a:tcPr/>
                </a:tc>
                <a:tc>
                  <a:txBody>
                    <a:bodyPr/>
                    <a:lstStyle/>
                    <a:p>
                      <a:endParaRPr lang="en-IN" dirty="0"/>
                    </a:p>
                  </a:txBody>
                  <a:tcPr/>
                </a:tc>
                <a:extLst>
                  <a:ext uri="{0D108BD9-81ED-4DB2-BD59-A6C34878D82A}">
                    <a16:rowId xmlns:a16="http://schemas.microsoft.com/office/drawing/2014/main" val="2216872702"/>
                  </a:ext>
                </a:extLst>
              </a:tr>
              <a:tr h="370840">
                <a:tc>
                  <a:txBody>
                    <a:bodyPr/>
                    <a:lstStyle/>
                    <a:p>
                      <a:r>
                        <a:rPr lang="en-US" dirty="0"/>
                        <a:t>300</a:t>
                      </a:r>
                      <a:endParaRPr lang="en-IN" dirty="0"/>
                    </a:p>
                  </a:txBody>
                  <a:tcPr/>
                </a:tc>
                <a:tc>
                  <a:txBody>
                    <a:bodyPr/>
                    <a:lstStyle/>
                    <a:p>
                      <a:r>
                        <a:rPr lang="en-US" dirty="0"/>
                        <a:t>z</a:t>
                      </a:r>
                      <a:endParaRPr lang="en-IN" dirty="0"/>
                    </a:p>
                  </a:txBody>
                  <a:tcPr/>
                </a:tc>
                <a:tc>
                  <a:txBody>
                    <a:bodyPr/>
                    <a:lstStyle/>
                    <a:p>
                      <a:r>
                        <a:rPr lang="en-US" dirty="0"/>
                        <a:t>1mj18is3</a:t>
                      </a:r>
                      <a:endParaRPr lang="en-IN" dirty="0"/>
                    </a:p>
                  </a:txBody>
                  <a:tcPr/>
                </a:tc>
                <a:tc>
                  <a:txBody>
                    <a:bodyPr/>
                    <a:lstStyle/>
                    <a:p>
                      <a:r>
                        <a:rPr lang="en-US" dirty="0" err="1"/>
                        <a:t>ghi</a:t>
                      </a:r>
                      <a:endParaRPr lang="en-IN" dirty="0"/>
                    </a:p>
                  </a:txBody>
                  <a:tcPr/>
                </a:tc>
                <a:tc>
                  <a:txBody>
                    <a:bodyPr/>
                    <a:lstStyle/>
                    <a:p>
                      <a:endParaRPr lang="en-IN" dirty="0"/>
                    </a:p>
                  </a:txBody>
                  <a:tcPr/>
                </a:tc>
                <a:extLst>
                  <a:ext uri="{0D108BD9-81ED-4DB2-BD59-A6C34878D82A}">
                    <a16:rowId xmlns:a16="http://schemas.microsoft.com/office/drawing/2014/main" val="4134852817"/>
                  </a:ext>
                </a:extLst>
              </a:tr>
            </a:tbl>
          </a:graphicData>
        </a:graphic>
      </p:graphicFrame>
      <p:cxnSp>
        <p:nvCxnSpPr>
          <p:cNvPr id="12" name="Connector: Curved 11">
            <a:extLst>
              <a:ext uri="{FF2B5EF4-FFF2-40B4-BE49-F238E27FC236}">
                <a16:creationId xmlns:a16="http://schemas.microsoft.com/office/drawing/2014/main" id="{358E6529-CAFB-489F-B8A3-7983C9695758}"/>
              </a:ext>
            </a:extLst>
          </p:cNvPr>
          <p:cNvCxnSpPr>
            <a:cxnSpLocks/>
            <a:stCxn id="10" idx="7"/>
          </p:cNvCxnSpPr>
          <p:nvPr/>
        </p:nvCxnSpPr>
        <p:spPr>
          <a:xfrm rot="16200000" flipH="1">
            <a:off x="4430680" y="-111057"/>
            <a:ext cx="1956374" cy="7502952"/>
          </a:xfrm>
          <a:prstGeom prst="curvedConnector4">
            <a:avLst>
              <a:gd name="adj1" fmla="val -11685"/>
              <a:gd name="adj2" fmla="val 99958"/>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86679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7A1F6F5-622D-4434-B16A-362ACD04AF37}"/>
              </a:ext>
            </a:extLst>
          </p:cNvPr>
          <p:cNvSpPr>
            <a:spLocks noGrp="1"/>
          </p:cNvSpPr>
          <p:nvPr>
            <p:ph type="dt" sz="half" idx="10"/>
          </p:nvPr>
        </p:nvSpPr>
        <p:spPr/>
        <p:txBody>
          <a:bodyPr/>
          <a:lstStyle/>
          <a:p>
            <a:pPr>
              <a:defRPr/>
            </a:pPr>
            <a:fld id="{4CC8FCCE-B90A-44E3-8D0A-E644AE75A729}" type="datetime1">
              <a:rPr lang="en-US" smtClean="0"/>
              <a:pPr>
                <a:defRPr/>
              </a:pPr>
              <a:t>2/18/2026</a:t>
            </a:fld>
            <a:endParaRPr lang="en-US" dirty="0"/>
          </a:p>
        </p:txBody>
      </p:sp>
      <p:sp>
        <p:nvSpPr>
          <p:cNvPr id="5" name="Slide Number Placeholder 4">
            <a:extLst>
              <a:ext uri="{FF2B5EF4-FFF2-40B4-BE49-F238E27FC236}">
                <a16:creationId xmlns:a16="http://schemas.microsoft.com/office/drawing/2014/main" id="{912FDC1F-7C96-4D7D-8648-9412DBC3A8EF}"/>
              </a:ext>
            </a:extLst>
          </p:cNvPr>
          <p:cNvSpPr>
            <a:spLocks noGrp="1"/>
          </p:cNvSpPr>
          <p:nvPr>
            <p:ph type="sldNum" sz="quarter" idx="12"/>
          </p:nvPr>
        </p:nvSpPr>
        <p:spPr/>
        <p:txBody>
          <a:bodyPr/>
          <a:lstStyle/>
          <a:p>
            <a:pPr>
              <a:defRPr/>
            </a:pPr>
            <a:fld id="{147856E9-F47B-4B79-B9A6-62404873B010}" type="slidenum">
              <a:rPr lang="en-US" altLang="en-US" smtClean="0"/>
              <a:pPr>
                <a:defRPr/>
              </a:pPr>
              <a:t>59</a:t>
            </a:fld>
            <a:endParaRPr lang="en-US" altLang="en-US"/>
          </a:p>
        </p:txBody>
      </p:sp>
      <p:pic>
        <p:nvPicPr>
          <p:cNvPr id="10" name="Picture 5" descr="C:\Users\Mahesh Kumar Jha\Downloads\CMRIT NEW LOGO-01.png">
            <a:extLst>
              <a:ext uri="{FF2B5EF4-FFF2-40B4-BE49-F238E27FC236}">
                <a16:creationId xmlns:a16="http://schemas.microsoft.com/office/drawing/2014/main" id="{F857DE5A-8A8D-423F-A585-C8DDEDBD16F8}"/>
              </a:ext>
            </a:extLst>
          </p:cNvPr>
          <p:cNvPicPr>
            <a:picLocks noChangeAspect="1" noChangeArrowheads="1"/>
          </p:cNvPicPr>
          <p:nvPr/>
        </p:nvPicPr>
        <p:blipFill>
          <a:blip r:embed="rId2">
            <a:clrChange>
              <a:clrFrom>
                <a:srgbClr val="000000"/>
              </a:clrFrom>
              <a:clrTo>
                <a:srgbClr val="000000">
                  <a:alpha val="0"/>
                </a:srgbClr>
              </a:clrTo>
            </a:clrChange>
            <a:extLst>
              <a:ext uri="{28A0092B-C50C-407E-A947-70E740481C1C}">
                <a14:useLocalDpi xmlns:a14="http://schemas.microsoft.com/office/drawing/2010/main" val="0"/>
              </a:ext>
            </a:extLst>
          </a:blip>
          <a:srcRect l="10242" t="16174" r="4218"/>
          <a:stretch>
            <a:fillRect/>
          </a:stretch>
        </p:blipFill>
        <p:spPr bwMode="auto">
          <a:xfrm>
            <a:off x="530225" y="574341"/>
            <a:ext cx="1744663"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a:extLst>
              <a:ext uri="{FF2B5EF4-FFF2-40B4-BE49-F238E27FC236}">
                <a16:creationId xmlns:a16="http://schemas.microsoft.com/office/drawing/2014/main" id="{DC79E4E3-1CC0-4E5B-9200-AC802FB4618E}"/>
              </a:ext>
            </a:extLst>
          </p:cNvPr>
          <p:cNvSpPr/>
          <p:nvPr/>
        </p:nvSpPr>
        <p:spPr>
          <a:xfrm>
            <a:off x="2274888" y="1063625"/>
            <a:ext cx="8011360" cy="461665"/>
          </a:xfrm>
          <a:prstGeom prst="rect">
            <a:avLst/>
          </a:prstGeom>
        </p:spPr>
        <p:txBody>
          <a:bodyPr wrap="none">
            <a:spAutoFit/>
          </a:bodyPr>
          <a:lstStyle/>
          <a:p>
            <a:r>
              <a:rPr lang="en-US" altLang="en-US" sz="2400" b="1" dirty="0">
                <a:latin typeface="Times New Roman" panose="02020603050405020304" pitchFamily="18" charset="0"/>
                <a:cs typeface="Times New Roman" panose="02020603050405020304" pitchFamily="18" charset="0"/>
              </a:rPr>
              <a:t>Relational database design using ER-to-relational mapping </a:t>
            </a:r>
            <a:endParaRPr lang="en-IN" sz="2400" dirty="0"/>
          </a:p>
        </p:txBody>
      </p:sp>
      <p:sp>
        <p:nvSpPr>
          <p:cNvPr id="12" name="Rectangle 11">
            <a:extLst>
              <a:ext uri="{FF2B5EF4-FFF2-40B4-BE49-F238E27FC236}">
                <a16:creationId xmlns:a16="http://schemas.microsoft.com/office/drawing/2014/main" id="{031D452B-41E1-46E0-B458-AF25E5A5D214}"/>
              </a:ext>
            </a:extLst>
          </p:cNvPr>
          <p:cNvSpPr/>
          <p:nvPr/>
        </p:nvSpPr>
        <p:spPr>
          <a:xfrm>
            <a:off x="343510" y="2043483"/>
            <a:ext cx="10959547" cy="4832092"/>
          </a:xfrm>
          <a:prstGeom prst="rect">
            <a:avLst/>
          </a:prstGeom>
        </p:spPr>
        <p:txBody>
          <a:bodyPr wrap="square">
            <a:spAutoFit/>
          </a:bodyPr>
          <a:lstStyle/>
          <a:p>
            <a:r>
              <a:rPr lang="en-US" sz="2200" b="1" dirty="0">
                <a:solidFill>
                  <a:srgbClr val="FF0000"/>
                </a:solidFill>
                <a:latin typeface="Times New Roman" panose="02020603050405020304" pitchFamily="18" charset="0"/>
                <a:cs typeface="Times New Roman" panose="02020603050405020304" pitchFamily="18" charset="0"/>
              </a:rPr>
              <a:t>Entity-Relationship Model</a:t>
            </a:r>
            <a:r>
              <a:rPr lang="en-US" sz="2200" dirty="0">
                <a:solidFill>
                  <a:srgbClr val="FF0000"/>
                </a:solidFill>
                <a:latin typeface="Times New Roman" panose="02020603050405020304" pitchFamily="18" charset="0"/>
                <a:cs typeface="Times New Roman" panose="02020603050405020304" pitchFamily="18" charset="0"/>
              </a:rPr>
              <a:t>.</a:t>
            </a:r>
            <a:r>
              <a:rPr lang="en-US" sz="2200" dirty="0">
                <a:solidFill>
                  <a:srgbClr val="000000"/>
                </a:solidFill>
                <a:latin typeface="Times New Roman" panose="02020603050405020304" pitchFamily="18" charset="0"/>
                <a:cs typeface="Times New Roman" panose="02020603050405020304" pitchFamily="18" charset="0"/>
              </a:rPr>
              <a:t> The entity-relationship (E-R) data model uses a collection of basic objects, called </a:t>
            </a:r>
            <a:r>
              <a:rPr lang="en-US" sz="2200" i="1" dirty="0">
                <a:solidFill>
                  <a:srgbClr val="000000"/>
                </a:solidFill>
                <a:latin typeface="Times New Roman" panose="02020603050405020304" pitchFamily="18" charset="0"/>
                <a:cs typeface="Times New Roman" panose="02020603050405020304" pitchFamily="18" charset="0"/>
              </a:rPr>
              <a:t>entities</a:t>
            </a:r>
            <a:r>
              <a:rPr lang="en-US" sz="2200" dirty="0">
                <a:solidFill>
                  <a:srgbClr val="000000"/>
                </a:solidFill>
                <a:latin typeface="Times New Roman" panose="02020603050405020304" pitchFamily="18" charset="0"/>
                <a:cs typeface="Times New Roman" panose="02020603050405020304" pitchFamily="18" charset="0"/>
              </a:rPr>
              <a:t>, and </a:t>
            </a:r>
            <a:r>
              <a:rPr lang="en-US" sz="2200" i="1" dirty="0">
                <a:solidFill>
                  <a:srgbClr val="000000"/>
                </a:solidFill>
                <a:latin typeface="Times New Roman" panose="02020603050405020304" pitchFamily="18" charset="0"/>
                <a:cs typeface="Times New Roman" panose="02020603050405020304" pitchFamily="18" charset="0"/>
              </a:rPr>
              <a:t>relationships </a:t>
            </a:r>
            <a:r>
              <a:rPr lang="en-US" sz="2200" dirty="0">
                <a:solidFill>
                  <a:srgbClr val="000000"/>
                </a:solidFill>
                <a:latin typeface="Times New Roman" panose="02020603050405020304" pitchFamily="18" charset="0"/>
                <a:cs typeface="Times New Roman" panose="02020603050405020304" pitchFamily="18" charset="0"/>
              </a:rPr>
              <a:t>among these objects. An entity is a “thing” or “object” in the real world that is distinguishable from other objects. The entity-relationship model is widely used in database </a:t>
            </a:r>
            <a:r>
              <a:rPr lang="en-IN" sz="2200" dirty="0">
                <a:solidFill>
                  <a:srgbClr val="000000"/>
                </a:solidFill>
                <a:latin typeface="Times New Roman" panose="02020603050405020304" pitchFamily="18" charset="0"/>
                <a:cs typeface="Times New Roman" panose="02020603050405020304" pitchFamily="18" charset="0"/>
              </a:rPr>
              <a:t>design.</a:t>
            </a:r>
          </a:p>
          <a:p>
            <a:endParaRPr lang="en-IN" sz="2200" dirty="0">
              <a:solidFill>
                <a:srgbClr val="000000"/>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200" dirty="0">
                <a:solidFill>
                  <a:srgbClr val="000000"/>
                </a:solidFill>
                <a:latin typeface="Times New Roman" panose="02020603050405020304" pitchFamily="18" charset="0"/>
                <a:cs typeface="Times New Roman" panose="02020603050405020304" pitchFamily="18" charset="0"/>
              </a:rPr>
              <a:t>The entity-relationship (E-R) data model was developed to facilitate database  design by allowing specification of an enterprise schema that represents the overall logical structure of a database.</a:t>
            </a:r>
          </a:p>
          <a:p>
            <a:endParaRPr lang="en-US" sz="2200" dirty="0">
              <a:solidFill>
                <a:srgbClr val="000000"/>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200" dirty="0">
                <a:solidFill>
                  <a:srgbClr val="000000"/>
                </a:solidFill>
                <a:latin typeface="Times New Roman" panose="02020603050405020304" pitchFamily="18" charset="0"/>
                <a:cs typeface="Times New Roman" panose="02020603050405020304" pitchFamily="18" charset="0"/>
              </a:rPr>
              <a:t>The E-R model is very useful in mapping the meanings and interactions of real-world enterprises onto a conceptual schema.</a:t>
            </a:r>
          </a:p>
          <a:p>
            <a:endParaRPr lang="en-US" sz="2200" dirty="0">
              <a:solidFill>
                <a:srgbClr val="000000"/>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200" dirty="0">
                <a:solidFill>
                  <a:srgbClr val="000000"/>
                </a:solidFill>
                <a:latin typeface="Times New Roman" panose="02020603050405020304" pitchFamily="18" charset="0"/>
                <a:cs typeface="Times New Roman" panose="02020603050405020304" pitchFamily="18" charset="0"/>
              </a:rPr>
              <a:t>The E-R data model employs three basic concepts: entity sets, relationship sets, and attributes.</a:t>
            </a:r>
            <a:endParaRPr lang="en-IN"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371573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5">
            <a:extLst>
              <a:ext uri="{FF2B5EF4-FFF2-40B4-BE49-F238E27FC236}">
                <a16:creationId xmlns:a16="http://schemas.microsoft.com/office/drawing/2014/main" id="{B59BCBDF-98EC-412D-83DE-CE5C8F4ADAC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18" charset="2"/>
              <a:buChar char=""/>
              <a:defRPr sz="3200">
                <a:solidFill>
                  <a:srgbClr val="404040"/>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SzTx/>
              <a:buFontTx/>
              <a:buNone/>
            </a:pPr>
            <a:fld id="{8E4723E5-99FE-43C2-AF36-9FB574395786}" type="slidenum">
              <a:rPr lang="en-US" altLang="en-US" sz="2800">
                <a:solidFill>
                  <a:schemeClr val="bg1"/>
                </a:solidFill>
              </a:rPr>
              <a:pPr>
                <a:spcBef>
                  <a:spcPct val="0"/>
                </a:spcBef>
                <a:buClrTx/>
                <a:buSzTx/>
                <a:buFontTx/>
                <a:buNone/>
              </a:pPr>
              <a:t>6</a:t>
            </a:fld>
            <a:endParaRPr lang="en-US" altLang="en-US" sz="2800">
              <a:solidFill>
                <a:schemeClr val="bg1"/>
              </a:solidFill>
            </a:endParaRPr>
          </a:p>
        </p:txBody>
      </p:sp>
      <p:pic>
        <p:nvPicPr>
          <p:cNvPr id="8" name="Picture 5" descr="C:\Users\Mahesh Kumar Jha\Downloads\CMRIT NEW LOGO-01.png">
            <a:extLst>
              <a:ext uri="{FF2B5EF4-FFF2-40B4-BE49-F238E27FC236}">
                <a16:creationId xmlns:a16="http://schemas.microsoft.com/office/drawing/2014/main" id="{7E5EA155-8E59-4299-9B2C-A8E34E8635C7}"/>
              </a:ext>
            </a:extLst>
          </p:cNvPr>
          <p:cNvPicPr>
            <a:picLocks noChangeAspect="1" noChangeArrowheads="1"/>
          </p:cNvPicPr>
          <p:nvPr/>
        </p:nvPicPr>
        <p:blipFill>
          <a:blip r:embed="rId3">
            <a:clrChange>
              <a:clrFrom>
                <a:srgbClr val="000000"/>
              </a:clrFrom>
              <a:clrTo>
                <a:srgbClr val="000000">
                  <a:alpha val="0"/>
                </a:srgbClr>
              </a:clrTo>
            </a:clrChange>
            <a:extLst>
              <a:ext uri="{28A0092B-C50C-407E-A947-70E740481C1C}">
                <a14:useLocalDpi xmlns:a14="http://schemas.microsoft.com/office/drawing/2010/main" val="0"/>
              </a:ext>
            </a:extLst>
          </a:blip>
          <a:srcRect l="10242" t="16174" r="4218"/>
          <a:stretch>
            <a:fillRect/>
          </a:stretch>
        </p:blipFill>
        <p:spPr bwMode="auto">
          <a:xfrm>
            <a:off x="530225" y="606425"/>
            <a:ext cx="1744663"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96866BAB-F475-42E5-93DA-7A73782EC725}"/>
              </a:ext>
            </a:extLst>
          </p:cNvPr>
          <p:cNvSpPr txBox="1"/>
          <p:nvPr/>
        </p:nvSpPr>
        <p:spPr>
          <a:xfrm>
            <a:off x="530225" y="2875002"/>
            <a:ext cx="11164470" cy="1384995"/>
          </a:xfrm>
          <a:prstGeom prst="rect">
            <a:avLst/>
          </a:prstGeom>
          <a:noFill/>
          <a:ln>
            <a:solidFill>
              <a:schemeClr val="tx1"/>
            </a:solidFill>
          </a:ln>
        </p:spPr>
        <p:txBody>
          <a:bodyPr wrap="square">
            <a:spAutoFit/>
          </a:bodyPr>
          <a:lstStyle/>
          <a:p>
            <a:pPr algn="just"/>
            <a:r>
              <a:rPr lang="en-US" sz="2800" b="0" i="0" dirty="0">
                <a:solidFill>
                  <a:srgbClr val="222426"/>
                </a:solidFill>
                <a:effectLst/>
                <a:latin typeface="Times New Roman" panose="02020603050405020304" pitchFamily="18" charset="0"/>
                <a:cs typeface="Times New Roman" panose="02020603050405020304" pitchFamily="18" charset="0"/>
              </a:rPr>
              <a:t>In relational model, the data and relationships are represented by collection of inter-related tables. Each table is a group of column and rows, where column represents attribute of an entity and rows represents records</a:t>
            </a:r>
            <a:endParaRPr lang="en-IN" sz="2800" dirty="0">
              <a:latin typeface="Times New Roman" panose="02020603050405020304" pitchFamily="18" charset="0"/>
              <a:cs typeface="Times New Roman" panose="02020603050405020304" pitchFamily="18" charset="0"/>
            </a:endParaRPr>
          </a:p>
        </p:txBody>
      </p:sp>
    </p:spTree>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55029-E894-400D-A7F4-0EF8F909B242}"/>
              </a:ext>
            </a:extLst>
          </p:cNvPr>
          <p:cNvSpPr>
            <a:spLocks noGrp="1"/>
          </p:cNvSpPr>
          <p:nvPr>
            <p:ph type="title"/>
          </p:nvPr>
        </p:nvSpPr>
        <p:spPr>
          <a:xfrm>
            <a:off x="4434139" y="1272172"/>
            <a:ext cx="2576262" cy="708025"/>
          </a:xfrm>
        </p:spPr>
        <p:txBody>
          <a:bodyPr/>
          <a:lstStyle/>
          <a:p>
            <a:r>
              <a:rPr lang="en-US" dirty="0">
                <a:latin typeface="Times New Roman" panose="02020603050405020304" pitchFamily="18" charset="0"/>
                <a:cs typeface="Times New Roman" panose="02020603050405020304" pitchFamily="18" charset="0"/>
              </a:rPr>
              <a:t>Basic SQL</a:t>
            </a:r>
            <a:endParaRPr lang="en-IN"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3EEEC507-4A4F-4020-B276-A161FDE2F924}"/>
              </a:ext>
            </a:extLst>
          </p:cNvPr>
          <p:cNvSpPr>
            <a:spLocks noGrp="1"/>
          </p:cNvSpPr>
          <p:nvPr>
            <p:ph idx="1"/>
          </p:nvPr>
        </p:nvSpPr>
        <p:spPr>
          <a:xfrm>
            <a:off x="256674" y="2229852"/>
            <a:ext cx="11710737" cy="4469397"/>
          </a:xfrm>
        </p:spPr>
        <p:txBody>
          <a:bodyPr/>
          <a:lstStyle/>
          <a:p>
            <a:r>
              <a:rPr lang="en-US" sz="2800" dirty="0">
                <a:latin typeface="Times New Roman" panose="02020603050405020304" pitchFamily="18" charset="0"/>
                <a:cs typeface="Times New Roman" panose="02020603050405020304" pitchFamily="18" charset="0"/>
              </a:rPr>
              <a:t>SQL uses the term table, row, and column for the formal relational model terms </a:t>
            </a:r>
            <a:r>
              <a:rPr lang="en-US" sz="2800" b="1" i="1" dirty="0">
                <a:latin typeface="Times New Roman" panose="02020603050405020304" pitchFamily="18" charset="0"/>
                <a:cs typeface="Times New Roman" panose="02020603050405020304" pitchFamily="18" charset="0"/>
              </a:rPr>
              <a:t>relation, tuple, and attribute.</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The Concept of SQL Schema – grouping together tables and other constructs that belongs to the same database applications. (Schema is called database)</a:t>
            </a:r>
          </a:p>
          <a:p>
            <a:r>
              <a:rPr lang="en-US" sz="2800" dirty="0">
                <a:latin typeface="Times New Roman" panose="02020603050405020304" pitchFamily="18" charset="0"/>
                <a:cs typeface="Times New Roman" panose="02020603050405020304" pitchFamily="18" charset="0"/>
              </a:rPr>
              <a:t>SQL schema is identified by the schema name and includes an authorization identification.</a:t>
            </a:r>
          </a:p>
          <a:p>
            <a:r>
              <a:rPr lang="en-US" sz="2800" dirty="0">
                <a:latin typeface="Times New Roman" panose="02020603050405020304" pitchFamily="18" charset="0"/>
                <a:cs typeface="Times New Roman" panose="02020603050405020304" pitchFamily="18" charset="0"/>
              </a:rPr>
              <a:t>The schema can be create via </a:t>
            </a:r>
            <a:r>
              <a:rPr lang="en-US" sz="2800" b="1" i="1" dirty="0">
                <a:latin typeface="Times New Roman" panose="02020603050405020304" pitchFamily="18" charset="0"/>
                <a:cs typeface="Times New Roman" panose="02020603050405020304" pitchFamily="18" charset="0"/>
              </a:rPr>
              <a:t>create schema</a:t>
            </a:r>
            <a:r>
              <a:rPr lang="en-US" sz="2800" dirty="0">
                <a:latin typeface="Times New Roman" panose="02020603050405020304" pitchFamily="18" charset="0"/>
                <a:cs typeface="Times New Roman" panose="02020603050405020304" pitchFamily="18" charset="0"/>
              </a:rPr>
              <a:t> statement.</a:t>
            </a:r>
          </a:p>
          <a:p>
            <a:r>
              <a:rPr lang="en-US" sz="2800" dirty="0" err="1">
                <a:latin typeface="Times New Roman" panose="02020603050405020304" pitchFamily="18" charset="0"/>
                <a:cs typeface="Times New Roman" panose="02020603050405020304" pitchFamily="18" charset="0"/>
              </a:rPr>
              <a:t>Eg.</a:t>
            </a:r>
            <a:r>
              <a:rPr lang="en-US" sz="2800" dirty="0">
                <a:latin typeface="Times New Roman" panose="02020603050405020304" pitchFamily="18" charset="0"/>
                <a:cs typeface="Times New Roman" panose="02020603050405020304" pitchFamily="18" charset="0"/>
              </a:rPr>
              <a:t>, create schema employee authorization ‘</a:t>
            </a:r>
            <a:r>
              <a:rPr lang="en-US" sz="2800" dirty="0" err="1">
                <a:latin typeface="Times New Roman" panose="02020603050405020304" pitchFamily="18" charset="0"/>
                <a:cs typeface="Times New Roman" panose="02020603050405020304" pitchFamily="18" charset="0"/>
              </a:rPr>
              <a:t>IseDepartment</a:t>
            </a:r>
            <a:r>
              <a:rPr lang="en-US" sz="2800" dirty="0">
                <a:latin typeface="Times New Roman" panose="02020603050405020304" pitchFamily="18" charset="0"/>
                <a:cs typeface="Times New Roman" panose="02020603050405020304" pitchFamily="18" charset="0"/>
              </a:rPr>
              <a:t>’; </a:t>
            </a:r>
          </a:p>
          <a:p>
            <a:r>
              <a:rPr lang="en-US" sz="2800" dirty="0">
                <a:latin typeface="Times New Roman" panose="02020603050405020304" pitchFamily="18" charset="0"/>
                <a:cs typeface="Times New Roman" panose="02020603050405020304" pitchFamily="18" charset="0"/>
              </a:rPr>
              <a:t>        create user employee identified by ‘</a:t>
            </a:r>
            <a:r>
              <a:rPr lang="en-US" sz="2800" dirty="0" err="1">
                <a:latin typeface="Times New Roman" panose="02020603050405020304" pitchFamily="18" charset="0"/>
                <a:cs typeface="Times New Roman" panose="02020603050405020304" pitchFamily="18" charset="0"/>
              </a:rPr>
              <a:t>IseDepartment</a:t>
            </a:r>
            <a:r>
              <a:rPr lang="en-US" sz="2800" dirty="0">
                <a:latin typeface="Times New Roman" panose="02020603050405020304" pitchFamily="18" charset="0"/>
                <a:cs typeface="Times New Roman" panose="02020603050405020304" pitchFamily="18" charset="0"/>
              </a:rPr>
              <a:t>’;</a:t>
            </a:r>
          </a:p>
          <a:p>
            <a:endParaRPr lang="en-IN" sz="2800" b="1" i="1" dirty="0">
              <a:latin typeface="Times New Roman" panose="02020603050405020304" pitchFamily="18" charset="0"/>
              <a:cs typeface="Times New Roman" panose="02020603050405020304" pitchFamily="18" charset="0"/>
            </a:endParaRPr>
          </a:p>
        </p:txBody>
      </p:sp>
      <p:sp>
        <p:nvSpPr>
          <p:cNvPr id="4" name="Date Placeholder 3">
            <a:extLst>
              <a:ext uri="{FF2B5EF4-FFF2-40B4-BE49-F238E27FC236}">
                <a16:creationId xmlns:a16="http://schemas.microsoft.com/office/drawing/2014/main" id="{4C1B5C11-846E-4950-AB2F-8E9C665D8340}"/>
              </a:ext>
            </a:extLst>
          </p:cNvPr>
          <p:cNvSpPr>
            <a:spLocks noGrp="1"/>
          </p:cNvSpPr>
          <p:nvPr>
            <p:ph type="dt" sz="half" idx="10"/>
          </p:nvPr>
        </p:nvSpPr>
        <p:spPr/>
        <p:txBody>
          <a:bodyPr/>
          <a:lstStyle/>
          <a:p>
            <a:pPr>
              <a:defRPr/>
            </a:pPr>
            <a:fld id="{4CC8FCCE-B90A-44E3-8D0A-E644AE75A729}" type="datetime1">
              <a:rPr lang="en-US" smtClean="0"/>
              <a:pPr>
                <a:defRPr/>
              </a:pPr>
              <a:t>2/18/2026</a:t>
            </a:fld>
            <a:endParaRPr lang="en-US" dirty="0"/>
          </a:p>
        </p:txBody>
      </p:sp>
      <p:sp>
        <p:nvSpPr>
          <p:cNvPr id="5" name="Slide Number Placeholder 4">
            <a:extLst>
              <a:ext uri="{FF2B5EF4-FFF2-40B4-BE49-F238E27FC236}">
                <a16:creationId xmlns:a16="http://schemas.microsoft.com/office/drawing/2014/main" id="{91A24F89-6E39-40B7-A956-97975F0365D3}"/>
              </a:ext>
            </a:extLst>
          </p:cNvPr>
          <p:cNvSpPr>
            <a:spLocks noGrp="1"/>
          </p:cNvSpPr>
          <p:nvPr>
            <p:ph type="sldNum" sz="quarter" idx="12"/>
          </p:nvPr>
        </p:nvSpPr>
        <p:spPr/>
        <p:txBody>
          <a:bodyPr/>
          <a:lstStyle/>
          <a:p>
            <a:pPr>
              <a:defRPr/>
            </a:pPr>
            <a:fld id="{147856E9-F47B-4B79-B9A6-62404873B010}" type="slidenum">
              <a:rPr lang="en-US" altLang="en-US" smtClean="0"/>
              <a:pPr>
                <a:defRPr/>
              </a:pPr>
              <a:t>60</a:t>
            </a:fld>
            <a:endParaRPr lang="en-US" altLang="en-US"/>
          </a:p>
        </p:txBody>
      </p:sp>
      <p:pic>
        <p:nvPicPr>
          <p:cNvPr id="6" name="Picture 5" descr="C:\Users\Mahesh Kumar Jha\Downloads\CMRIT NEW LOGO-01.png">
            <a:extLst>
              <a:ext uri="{FF2B5EF4-FFF2-40B4-BE49-F238E27FC236}">
                <a16:creationId xmlns:a16="http://schemas.microsoft.com/office/drawing/2014/main" id="{EEB6E9D3-2A6C-4902-8CD0-D628D76E662B}"/>
              </a:ext>
            </a:extLst>
          </p:cNvPr>
          <p:cNvPicPr>
            <a:picLocks noChangeAspect="1" noChangeArrowheads="1"/>
          </p:cNvPicPr>
          <p:nvPr/>
        </p:nvPicPr>
        <p:blipFill>
          <a:blip r:embed="rId2">
            <a:clrChange>
              <a:clrFrom>
                <a:srgbClr val="000000"/>
              </a:clrFrom>
              <a:clrTo>
                <a:srgbClr val="000000">
                  <a:alpha val="0"/>
                </a:srgbClr>
              </a:clrTo>
            </a:clrChange>
            <a:extLst>
              <a:ext uri="{28A0092B-C50C-407E-A947-70E740481C1C}">
                <a14:useLocalDpi xmlns:a14="http://schemas.microsoft.com/office/drawing/2010/main" val="0"/>
              </a:ext>
            </a:extLst>
          </a:blip>
          <a:srcRect l="10242" t="16174" r="4218"/>
          <a:stretch>
            <a:fillRect/>
          </a:stretch>
        </p:blipFill>
        <p:spPr bwMode="auto">
          <a:xfrm>
            <a:off x="530225" y="574341"/>
            <a:ext cx="1744663"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0334809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3507D69-71E3-4061-AE04-68C79636E11D}"/>
              </a:ext>
            </a:extLst>
          </p:cNvPr>
          <p:cNvSpPr>
            <a:spLocks noGrp="1"/>
          </p:cNvSpPr>
          <p:nvPr>
            <p:ph idx="1"/>
          </p:nvPr>
        </p:nvSpPr>
        <p:spPr>
          <a:xfrm>
            <a:off x="272717" y="2101517"/>
            <a:ext cx="11694694" cy="4756484"/>
          </a:xfrm>
        </p:spPr>
        <p:txBody>
          <a:bodyPr/>
          <a:lstStyle/>
          <a:p>
            <a:r>
              <a:rPr lang="en-US" sz="2800" b="1" i="1" dirty="0">
                <a:latin typeface="Times New Roman" panose="02020603050405020304" pitchFamily="18" charset="0"/>
                <a:cs typeface="Times New Roman" panose="02020603050405020304" pitchFamily="18" charset="0"/>
              </a:rPr>
              <a:t>catalog</a:t>
            </a:r>
            <a:r>
              <a:rPr lang="en-US" sz="2800" dirty="0">
                <a:latin typeface="Times New Roman" panose="02020603050405020304" pitchFamily="18" charset="0"/>
                <a:cs typeface="Times New Roman" panose="02020603050405020304" pitchFamily="18" charset="0"/>
              </a:rPr>
              <a:t> – Collection of schemas. </a:t>
            </a:r>
          </a:p>
          <a:p>
            <a:pPr marL="0" indent="0">
              <a:buNone/>
            </a:pPr>
            <a:r>
              <a:rPr lang="en-IN" sz="2800" dirty="0">
                <a:latin typeface="Times New Roman" panose="02020603050405020304" pitchFamily="18" charset="0"/>
                <a:cs typeface="Times New Roman" panose="02020603050405020304" pitchFamily="18" charset="0"/>
              </a:rPr>
              <a:t>                                                     </a:t>
            </a:r>
            <a:r>
              <a:rPr lang="en-IN" b="1" u="sng" dirty="0">
                <a:latin typeface="Times New Roman" panose="02020603050405020304" pitchFamily="18" charset="0"/>
                <a:cs typeface="Times New Roman" panose="02020603050405020304" pitchFamily="18" charset="0"/>
              </a:rPr>
              <a:t>SQL</a:t>
            </a:r>
          </a:p>
          <a:p>
            <a:pPr marL="0" indent="0">
              <a:buNone/>
            </a:pPr>
            <a:endParaRPr lang="en-IN" dirty="0">
              <a:latin typeface="Times New Roman" panose="02020603050405020304" pitchFamily="18" charset="0"/>
              <a:cs typeface="Times New Roman" panose="02020603050405020304" pitchFamily="18" charset="0"/>
            </a:endParaRPr>
          </a:p>
          <a:p>
            <a:pPr marL="0" indent="0">
              <a:buNone/>
            </a:pPr>
            <a:endParaRPr lang="en-IN" sz="2800" dirty="0">
              <a:latin typeface="Times New Roman" panose="02020603050405020304" pitchFamily="18" charset="0"/>
              <a:cs typeface="Times New Roman" panose="02020603050405020304" pitchFamily="18" charset="0"/>
            </a:endParaRPr>
          </a:p>
        </p:txBody>
      </p:sp>
      <p:sp>
        <p:nvSpPr>
          <p:cNvPr id="4" name="Date Placeholder 3">
            <a:extLst>
              <a:ext uri="{FF2B5EF4-FFF2-40B4-BE49-F238E27FC236}">
                <a16:creationId xmlns:a16="http://schemas.microsoft.com/office/drawing/2014/main" id="{EF56A6A3-3D49-43CD-ADD8-23A0077F28D4}"/>
              </a:ext>
            </a:extLst>
          </p:cNvPr>
          <p:cNvSpPr>
            <a:spLocks noGrp="1"/>
          </p:cNvSpPr>
          <p:nvPr>
            <p:ph type="dt" sz="half" idx="10"/>
          </p:nvPr>
        </p:nvSpPr>
        <p:spPr/>
        <p:txBody>
          <a:bodyPr/>
          <a:lstStyle/>
          <a:p>
            <a:pPr>
              <a:defRPr/>
            </a:pPr>
            <a:fld id="{4CC8FCCE-B90A-44E3-8D0A-E644AE75A729}" type="datetime1">
              <a:rPr lang="en-US" smtClean="0"/>
              <a:pPr>
                <a:defRPr/>
              </a:pPr>
              <a:t>2/18/2026</a:t>
            </a:fld>
            <a:endParaRPr lang="en-US" dirty="0"/>
          </a:p>
        </p:txBody>
      </p:sp>
      <p:sp>
        <p:nvSpPr>
          <p:cNvPr id="5" name="Slide Number Placeholder 4">
            <a:extLst>
              <a:ext uri="{FF2B5EF4-FFF2-40B4-BE49-F238E27FC236}">
                <a16:creationId xmlns:a16="http://schemas.microsoft.com/office/drawing/2014/main" id="{EFA0DEF1-6446-4C80-9B78-1607F42460B0}"/>
              </a:ext>
            </a:extLst>
          </p:cNvPr>
          <p:cNvSpPr>
            <a:spLocks noGrp="1"/>
          </p:cNvSpPr>
          <p:nvPr>
            <p:ph type="sldNum" sz="quarter" idx="12"/>
          </p:nvPr>
        </p:nvSpPr>
        <p:spPr/>
        <p:txBody>
          <a:bodyPr/>
          <a:lstStyle/>
          <a:p>
            <a:pPr>
              <a:defRPr/>
            </a:pPr>
            <a:fld id="{147856E9-F47B-4B79-B9A6-62404873B010}" type="slidenum">
              <a:rPr lang="en-US" altLang="en-US" smtClean="0"/>
              <a:pPr>
                <a:defRPr/>
              </a:pPr>
              <a:t>61</a:t>
            </a:fld>
            <a:endParaRPr lang="en-US" altLang="en-US"/>
          </a:p>
        </p:txBody>
      </p:sp>
      <p:pic>
        <p:nvPicPr>
          <p:cNvPr id="6" name="Picture 5" descr="C:\Users\Mahesh Kumar Jha\Downloads\CMRIT NEW LOGO-01.png">
            <a:extLst>
              <a:ext uri="{FF2B5EF4-FFF2-40B4-BE49-F238E27FC236}">
                <a16:creationId xmlns:a16="http://schemas.microsoft.com/office/drawing/2014/main" id="{7ECC786B-5E1D-48DE-8360-7F89530D0E31}"/>
              </a:ext>
            </a:extLst>
          </p:cNvPr>
          <p:cNvPicPr>
            <a:picLocks noChangeAspect="1" noChangeArrowheads="1"/>
          </p:cNvPicPr>
          <p:nvPr/>
        </p:nvPicPr>
        <p:blipFill>
          <a:blip r:embed="rId2">
            <a:clrChange>
              <a:clrFrom>
                <a:srgbClr val="000000"/>
              </a:clrFrom>
              <a:clrTo>
                <a:srgbClr val="000000">
                  <a:alpha val="0"/>
                </a:srgbClr>
              </a:clrTo>
            </a:clrChange>
            <a:extLst>
              <a:ext uri="{28A0092B-C50C-407E-A947-70E740481C1C}">
                <a14:useLocalDpi xmlns:a14="http://schemas.microsoft.com/office/drawing/2010/main" val="0"/>
              </a:ext>
            </a:extLst>
          </a:blip>
          <a:srcRect l="10242" t="16174" r="4218"/>
          <a:stretch>
            <a:fillRect/>
          </a:stretch>
        </p:blipFill>
        <p:spPr bwMode="auto">
          <a:xfrm>
            <a:off x="530225" y="574341"/>
            <a:ext cx="1744663"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C:\Users\Mahesh Kumar Jha\Downloads\CMRIT NEW LOGO-01.png">
            <a:extLst>
              <a:ext uri="{FF2B5EF4-FFF2-40B4-BE49-F238E27FC236}">
                <a16:creationId xmlns:a16="http://schemas.microsoft.com/office/drawing/2014/main" id="{70AFDED5-5E0B-44E8-9580-D099FB0AB65D}"/>
              </a:ext>
            </a:extLst>
          </p:cNvPr>
          <p:cNvPicPr>
            <a:picLocks noChangeAspect="1" noChangeArrowheads="1"/>
          </p:cNvPicPr>
          <p:nvPr/>
        </p:nvPicPr>
        <p:blipFill>
          <a:blip r:embed="rId2">
            <a:clrChange>
              <a:clrFrom>
                <a:srgbClr val="000000"/>
              </a:clrFrom>
              <a:clrTo>
                <a:srgbClr val="000000">
                  <a:alpha val="0"/>
                </a:srgbClr>
              </a:clrTo>
            </a:clrChange>
            <a:extLst>
              <a:ext uri="{28A0092B-C50C-407E-A947-70E740481C1C}">
                <a14:useLocalDpi xmlns:a14="http://schemas.microsoft.com/office/drawing/2010/main" val="0"/>
              </a:ext>
            </a:extLst>
          </a:blip>
          <a:srcRect l="10242" t="16174" r="4218"/>
          <a:stretch>
            <a:fillRect/>
          </a:stretch>
        </p:blipFill>
        <p:spPr bwMode="auto">
          <a:xfrm>
            <a:off x="682625" y="726741"/>
            <a:ext cx="1744663"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0" name="Diagram 9">
            <a:extLst>
              <a:ext uri="{FF2B5EF4-FFF2-40B4-BE49-F238E27FC236}">
                <a16:creationId xmlns:a16="http://schemas.microsoft.com/office/drawing/2014/main" id="{5ACE5608-A818-4A5F-BFDC-A2458188D199}"/>
              </a:ext>
            </a:extLst>
          </p:cNvPr>
          <p:cNvGraphicFramePr/>
          <p:nvPr/>
        </p:nvGraphicFramePr>
        <p:xfrm>
          <a:off x="1982204" y="2630905"/>
          <a:ext cx="9208084" cy="22619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1141779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09537DA-EE3D-4CC8-A014-4B36EE571D74}"/>
              </a:ext>
            </a:extLst>
          </p:cNvPr>
          <p:cNvSpPr>
            <a:spLocks noGrp="1"/>
          </p:cNvSpPr>
          <p:nvPr>
            <p:ph type="dt" sz="half" idx="10"/>
          </p:nvPr>
        </p:nvSpPr>
        <p:spPr/>
        <p:txBody>
          <a:bodyPr/>
          <a:lstStyle/>
          <a:p>
            <a:pPr>
              <a:defRPr/>
            </a:pPr>
            <a:fld id="{4CC8FCCE-B90A-44E3-8D0A-E644AE75A729}" type="datetime1">
              <a:rPr lang="en-US" smtClean="0"/>
              <a:pPr>
                <a:defRPr/>
              </a:pPr>
              <a:t>2/18/2026</a:t>
            </a:fld>
            <a:endParaRPr lang="en-US" dirty="0"/>
          </a:p>
        </p:txBody>
      </p:sp>
      <p:sp>
        <p:nvSpPr>
          <p:cNvPr id="5" name="Slide Number Placeholder 4">
            <a:extLst>
              <a:ext uri="{FF2B5EF4-FFF2-40B4-BE49-F238E27FC236}">
                <a16:creationId xmlns:a16="http://schemas.microsoft.com/office/drawing/2014/main" id="{B87490E4-C782-4A69-893C-6DF12353DAE3}"/>
              </a:ext>
            </a:extLst>
          </p:cNvPr>
          <p:cNvSpPr>
            <a:spLocks noGrp="1"/>
          </p:cNvSpPr>
          <p:nvPr>
            <p:ph type="sldNum" sz="quarter" idx="12"/>
          </p:nvPr>
        </p:nvSpPr>
        <p:spPr/>
        <p:txBody>
          <a:bodyPr/>
          <a:lstStyle/>
          <a:p>
            <a:pPr>
              <a:defRPr/>
            </a:pPr>
            <a:fld id="{147856E9-F47B-4B79-B9A6-62404873B010}" type="slidenum">
              <a:rPr lang="en-US" altLang="en-US" smtClean="0"/>
              <a:pPr>
                <a:defRPr/>
              </a:pPr>
              <a:t>62</a:t>
            </a:fld>
            <a:endParaRPr lang="en-US" altLang="en-US"/>
          </a:p>
        </p:txBody>
      </p:sp>
      <p:pic>
        <p:nvPicPr>
          <p:cNvPr id="7" name="Picture 5" descr="C:\Users\Mahesh Kumar Jha\Downloads\CMRIT NEW LOGO-01.png">
            <a:extLst>
              <a:ext uri="{FF2B5EF4-FFF2-40B4-BE49-F238E27FC236}">
                <a16:creationId xmlns:a16="http://schemas.microsoft.com/office/drawing/2014/main" id="{CB9BBFCD-322E-4FC0-8621-4A9D0588745F}"/>
              </a:ext>
            </a:extLst>
          </p:cNvPr>
          <p:cNvPicPr>
            <a:picLocks noChangeAspect="1" noChangeArrowheads="1"/>
          </p:cNvPicPr>
          <p:nvPr/>
        </p:nvPicPr>
        <p:blipFill>
          <a:blip r:embed="rId2">
            <a:clrChange>
              <a:clrFrom>
                <a:srgbClr val="000000"/>
              </a:clrFrom>
              <a:clrTo>
                <a:srgbClr val="000000">
                  <a:alpha val="0"/>
                </a:srgbClr>
              </a:clrTo>
            </a:clrChange>
            <a:extLst>
              <a:ext uri="{28A0092B-C50C-407E-A947-70E740481C1C}">
                <a14:useLocalDpi xmlns:a14="http://schemas.microsoft.com/office/drawing/2010/main" val="0"/>
              </a:ext>
            </a:extLst>
          </a:blip>
          <a:srcRect l="10242" t="16174" r="4218"/>
          <a:stretch>
            <a:fillRect/>
          </a:stretch>
        </p:blipFill>
        <p:spPr bwMode="auto">
          <a:xfrm>
            <a:off x="530225" y="574341"/>
            <a:ext cx="1744663"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F82AFC4C-1B10-4E7B-A1F3-51A740245127}"/>
              </a:ext>
            </a:extLst>
          </p:cNvPr>
          <p:cNvSpPr txBox="1"/>
          <p:nvPr/>
        </p:nvSpPr>
        <p:spPr>
          <a:xfrm>
            <a:off x="332350" y="2838126"/>
            <a:ext cx="11562521" cy="1815882"/>
          </a:xfrm>
          <a:prstGeom prst="rect">
            <a:avLst/>
          </a:prstGeom>
          <a:noFill/>
        </p:spPr>
        <p:txBody>
          <a:bodyPr wrap="square">
            <a:spAutoFit/>
          </a:bodyPr>
          <a:lstStyle/>
          <a:p>
            <a:pPr algn="l"/>
            <a:endParaRPr lang="en-US" sz="2800" dirty="0">
              <a:latin typeface="Times New Roman" panose="02020603050405020304" pitchFamily="18" charset="0"/>
              <a:cs typeface="Times New Roman" panose="02020603050405020304" pitchFamily="18" charset="0"/>
            </a:endParaRPr>
          </a:p>
          <a:p>
            <a:pPr algn="l"/>
            <a:endParaRPr lang="en-US" sz="2800" dirty="0">
              <a:latin typeface="Times New Roman" panose="02020603050405020304" pitchFamily="18" charset="0"/>
              <a:cs typeface="Times New Roman" panose="02020603050405020304" pitchFamily="18" charset="0"/>
            </a:endParaRPr>
          </a:p>
          <a:p>
            <a:pPr algn="l"/>
            <a:endParaRPr lang="en-US" sz="2800" dirty="0">
              <a:latin typeface="Times New Roman" panose="02020603050405020304" pitchFamily="18" charset="0"/>
              <a:cs typeface="Times New Roman" panose="02020603050405020304" pitchFamily="18" charset="0"/>
            </a:endParaRPr>
          </a:p>
          <a:p>
            <a:pPr algn="l"/>
            <a:endParaRPr lang="en-IN" sz="2800"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31122556-326A-473E-9B74-746524643737}"/>
              </a:ext>
            </a:extLst>
          </p:cNvPr>
          <p:cNvSpPr txBox="1"/>
          <p:nvPr/>
        </p:nvSpPr>
        <p:spPr>
          <a:xfrm>
            <a:off x="3176337" y="2706743"/>
            <a:ext cx="6109252" cy="523220"/>
          </a:xfrm>
          <a:prstGeom prst="rect">
            <a:avLst/>
          </a:prstGeom>
          <a:noFill/>
        </p:spPr>
        <p:txBody>
          <a:bodyPr wrap="square">
            <a:spAutoFit/>
          </a:bodyPr>
          <a:lstStyle/>
          <a:p>
            <a:r>
              <a:rPr lang="en-US" sz="2800" b="1" i="0" u="sng" strike="noStrike" baseline="0" dirty="0">
                <a:latin typeface="Times New Roman" panose="02020603050405020304" pitchFamily="18" charset="0"/>
                <a:cs typeface="Times New Roman" panose="02020603050405020304" pitchFamily="18" charset="0"/>
              </a:rPr>
              <a:t>SQL - Data Definition and Data Types</a:t>
            </a:r>
            <a:endParaRPr lang="en-IN" sz="2800" u="sng"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24482F98-4BC9-4EF0-993A-40EDB2EF7EFF}"/>
              </a:ext>
            </a:extLst>
          </p:cNvPr>
          <p:cNvSpPr txBox="1"/>
          <p:nvPr/>
        </p:nvSpPr>
        <p:spPr>
          <a:xfrm>
            <a:off x="673768" y="3369793"/>
            <a:ext cx="11185882" cy="3108543"/>
          </a:xfrm>
          <a:prstGeom prst="rect">
            <a:avLst/>
          </a:prstGeom>
          <a:noFill/>
        </p:spPr>
        <p:txBody>
          <a:bodyPr wrap="square">
            <a:spAutoFit/>
          </a:bodyPr>
          <a:lstStyle/>
          <a:p>
            <a:pPr marL="0" indent="0">
              <a:buNone/>
            </a:pPr>
            <a:r>
              <a:rPr lang="en-US" sz="2800" u="sng" dirty="0">
                <a:latin typeface="Times New Roman" panose="02020603050405020304" pitchFamily="18" charset="0"/>
                <a:cs typeface="Times New Roman" panose="02020603050405020304" pitchFamily="18" charset="0"/>
              </a:rPr>
              <a:t>CREATE TABLE command</a:t>
            </a:r>
          </a:p>
          <a:p>
            <a:pPr>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create table </a:t>
            </a:r>
            <a:r>
              <a:rPr lang="en-US" sz="2800" b="1" i="1" dirty="0">
                <a:latin typeface="Times New Roman" panose="02020603050405020304" pitchFamily="18" charset="0"/>
                <a:cs typeface="Times New Roman" panose="02020603050405020304" pitchFamily="18" charset="0"/>
              </a:rPr>
              <a:t>company</a:t>
            </a:r>
            <a:r>
              <a:rPr lang="en-US" sz="2800" dirty="0">
                <a:latin typeface="Times New Roman" panose="02020603050405020304" pitchFamily="18" charset="0"/>
                <a:cs typeface="Times New Roman" panose="02020603050405020304" pitchFamily="18" charset="0"/>
              </a:rPr>
              <a:t>(</a:t>
            </a:r>
            <a:r>
              <a:rPr lang="en-US" sz="2800" b="1" dirty="0" err="1">
                <a:latin typeface="Times New Roman" panose="02020603050405020304" pitchFamily="18" charset="0"/>
                <a:cs typeface="Times New Roman" panose="02020603050405020304" pitchFamily="18" charset="0"/>
              </a:rPr>
              <a:t>Fname</a:t>
            </a:r>
            <a:r>
              <a:rPr lang="en-US" sz="2800" dirty="0">
                <a:latin typeface="Times New Roman" panose="02020603050405020304" pitchFamily="18" charset="0"/>
                <a:cs typeface="Times New Roman" panose="02020603050405020304" pitchFamily="18" charset="0"/>
              </a:rPr>
              <a:t> varchar(15) not null, </a:t>
            </a:r>
            <a:r>
              <a:rPr lang="en-US" sz="2800" b="1" dirty="0" err="1">
                <a:latin typeface="Times New Roman" panose="02020603050405020304" pitchFamily="18" charset="0"/>
                <a:cs typeface="Times New Roman" panose="02020603050405020304" pitchFamily="18" charset="0"/>
              </a:rPr>
              <a:t>Minit</a:t>
            </a:r>
            <a:r>
              <a:rPr lang="en-US" sz="2800" dirty="0">
                <a:latin typeface="Times New Roman" panose="02020603050405020304" pitchFamily="18" charset="0"/>
                <a:cs typeface="Times New Roman" panose="02020603050405020304" pitchFamily="18" charset="0"/>
              </a:rPr>
              <a:t> char, </a:t>
            </a:r>
            <a:r>
              <a:rPr lang="en-US" sz="2800" b="1" dirty="0" err="1">
                <a:latin typeface="Times New Roman" panose="02020603050405020304" pitchFamily="18" charset="0"/>
                <a:cs typeface="Times New Roman" panose="02020603050405020304" pitchFamily="18" charset="0"/>
              </a:rPr>
              <a:t>Lname</a:t>
            </a:r>
            <a:r>
              <a:rPr lang="en-US" sz="2800" dirty="0">
                <a:latin typeface="Times New Roman" panose="02020603050405020304" pitchFamily="18" charset="0"/>
                <a:cs typeface="Times New Roman" panose="02020603050405020304" pitchFamily="18" charset="0"/>
              </a:rPr>
              <a:t> varchar(15) not null, </a:t>
            </a:r>
            <a:r>
              <a:rPr lang="en-US" sz="2800" b="1" dirty="0" err="1">
                <a:latin typeface="Times New Roman" panose="02020603050405020304" pitchFamily="18" charset="0"/>
                <a:cs typeface="Times New Roman" panose="02020603050405020304" pitchFamily="18" charset="0"/>
              </a:rPr>
              <a:t>Ssn</a:t>
            </a:r>
            <a:r>
              <a:rPr lang="en-US" sz="2800" dirty="0">
                <a:latin typeface="Times New Roman" panose="02020603050405020304" pitchFamily="18" charset="0"/>
                <a:cs typeface="Times New Roman" panose="02020603050405020304" pitchFamily="18" charset="0"/>
              </a:rPr>
              <a:t> char(9) not null, </a:t>
            </a:r>
            <a:r>
              <a:rPr lang="en-US" sz="2800" b="1" dirty="0" err="1">
                <a:latin typeface="Times New Roman" panose="02020603050405020304" pitchFamily="18" charset="0"/>
                <a:cs typeface="Times New Roman" panose="02020603050405020304" pitchFamily="18" charset="0"/>
              </a:rPr>
              <a:t>Bdate</a:t>
            </a:r>
            <a:r>
              <a:rPr lang="en-US" sz="2800" dirty="0">
                <a:latin typeface="Times New Roman" panose="02020603050405020304" pitchFamily="18" charset="0"/>
                <a:cs typeface="Times New Roman" panose="02020603050405020304" pitchFamily="18" charset="0"/>
              </a:rPr>
              <a:t> date, </a:t>
            </a:r>
            <a:r>
              <a:rPr lang="en-US" sz="2800" b="1" dirty="0">
                <a:latin typeface="Times New Roman" panose="02020603050405020304" pitchFamily="18" charset="0"/>
                <a:cs typeface="Times New Roman" panose="02020603050405020304" pitchFamily="18" charset="0"/>
              </a:rPr>
              <a:t>Address</a:t>
            </a:r>
            <a:r>
              <a:rPr lang="en-US" sz="2800" dirty="0">
                <a:latin typeface="Times New Roman" panose="02020603050405020304" pitchFamily="18" charset="0"/>
                <a:cs typeface="Times New Roman" panose="02020603050405020304" pitchFamily="18" charset="0"/>
              </a:rPr>
              <a:t> varchar(30), </a:t>
            </a:r>
            <a:r>
              <a:rPr lang="en-US" sz="2800" b="1" dirty="0">
                <a:latin typeface="Times New Roman" panose="02020603050405020304" pitchFamily="18" charset="0"/>
                <a:cs typeface="Times New Roman" panose="02020603050405020304" pitchFamily="18" charset="0"/>
              </a:rPr>
              <a:t>Gende</a:t>
            </a:r>
            <a:r>
              <a:rPr lang="en-US" sz="2800" dirty="0">
                <a:latin typeface="Times New Roman" panose="02020603050405020304" pitchFamily="18" charset="0"/>
                <a:cs typeface="Times New Roman" panose="02020603050405020304" pitchFamily="18" charset="0"/>
              </a:rPr>
              <a:t>r char, </a:t>
            </a:r>
            <a:r>
              <a:rPr lang="en-US" sz="2800" b="1" dirty="0">
                <a:latin typeface="Times New Roman" panose="02020603050405020304" pitchFamily="18" charset="0"/>
                <a:cs typeface="Times New Roman" panose="02020603050405020304" pitchFamily="18" charset="0"/>
              </a:rPr>
              <a:t>Salary</a:t>
            </a:r>
            <a:r>
              <a:rPr lang="en-US" sz="2800" dirty="0">
                <a:latin typeface="Times New Roman" panose="02020603050405020304" pitchFamily="18" charset="0"/>
                <a:cs typeface="Times New Roman" panose="02020603050405020304" pitchFamily="18" charset="0"/>
              </a:rPr>
              <a:t> decimal(10,2), </a:t>
            </a:r>
            <a:r>
              <a:rPr lang="en-US" sz="2800" b="1" dirty="0" err="1">
                <a:latin typeface="Times New Roman" panose="02020603050405020304" pitchFamily="18" charset="0"/>
                <a:cs typeface="Times New Roman" panose="02020603050405020304" pitchFamily="18" charset="0"/>
              </a:rPr>
              <a:t>Super_ssn</a:t>
            </a:r>
            <a:r>
              <a:rPr lang="en-US" sz="2800" b="1"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char(9), </a:t>
            </a:r>
            <a:r>
              <a:rPr lang="en-US" sz="2800" b="1" dirty="0" err="1">
                <a:latin typeface="Times New Roman" panose="02020603050405020304" pitchFamily="18" charset="0"/>
                <a:cs typeface="Times New Roman" panose="02020603050405020304" pitchFamily="18" charset="0"/>
              </a:rPr>
              <a:t>Dno</a:t>
            </a:r>
            <a:r>
              <a:rPr lang="en-US" sz="2800" dirty="0">
                <a:latin typeface="Times New Roman" panose="02020603050405020304" pitchFamily="18" charset="0"/>
                <a:cs typeface="Times New Roman" panose="02020603050405020304" pitchFamily="18" charset="0"/>
              </a:rPr>
              <a:t> int not null, primary key(</a:t>
            </a:r>
            <a:r>
              <a:rPr lang="en-US" sz="2800" dirty="0" err="1">
                <a:latin typeface="Times New Roman" panose="02020603050405020304" pitchFamily="18" charset="0"/>
                <a:cs typeface="Times New Roman" panose="02020603050405020304" pitchFamily="18" charset="0"/>
              </a:rPr>
              <a:t>Ssn</a:t>
            </a:r>
            <a:r>
              <a:rPr lang="en-US" sz="2800" dirty="0">
                <a:latin typeface="Times New Roman" panose="02020603050405020304" pitchFamily="18" charset="0"/>
                <a:cs typeface="Times New Roman" panose="02020603050405020304" pitchFamily="18" charset="0"/>
              </a:rPr>
              <a:t>);</a:t>
            </a:r>
          </a:p>
          <a:p>
            <a:pPr>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SQL&gt; create table </a:t>
            </a:r>
            <a:r>
              <a:rPr lang="en-US" sz="2800" b="1" i="1" dirty="0">
                <a:latin typeface="Times New Roman" panose="02020603050405020304" pitchFamily="18" charset="0"/>
                <a:cs typeface="Times New Roman" panose="02020603050405020304" pitchFamily="18" charset="0"/>
              </a:rPr>
              <a:t>student</a:t>
            </a:r>
            <a:r>
              <a:rPr lang="en-US" sz="2800"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usn</a:t>
            </a:r>
            <a:r>
              <a:rPr lang="en-US" sz="2800" dirty="0">
                <a:latin typeface="Times New Roman" panose="02020603050405020304" pitchFamily="18" charset="0"/>
                <a:cs typeface="Times New Roman" panose="02020603050405020304" pitchFamily="18" charset="0"/>
              </a:rPr>
              <a:t> varchar(10), </a:t>
            </a:r>
            <a:r>
              <a:rPr lang="en-US" sz="2800" b="1" dirty="0">
                <a:latin typeface="Times New Roman" panose="02020603050405020304" pitchFamily="18" charset="0"/>
                <a:cs typeface="Times New Roman" panose="02020603050405020304" pitchFamily="18" charset="0"/>
              </a:rPr>
              <a:t>name</a:t>
            </a:r>
            <a:r>
              <a:rPr lang="en-US" sz="2800" dirty="0">
                <a:latin typeface="Times New Roman" panose="02020603050405020304" pitchFamily="18" charset="0"/>
                <a:cs typeface="Times New Roman" panose="02020603050405020304" pitchFamily="18" charset="0"/>
              </a:rPr>
              <a:t> varchar(15), </a:t>
            </a:r>
            <a:r>
              <a:rPr lang="en-US" sz="2800" b="1" dirty="0">
                <a:latin typeface="Times New Roman" panose="02020603050405020304" pitchFamily="18" charset="0"/>
                <a:cs typeface="Times New Roman" panose="02020603050405020304" pitchFamily="18" charset="0"/>
              </a:rPr>
              <a:t>course</a:t>
            </a:r>
            <a:r>
              <a:rPr lang="en-US" sz="2800" dirty="0">
                <a:latin typeface="Times New Roman" panose="02020603050405020304" pitchFamily="18" charset="0"/>
                <a:cs typeface="Times New Roman" panose="02020603050405020304" pitchFamily="18" charset="0"/>
              </a:rPr>
              <a:t> varchar(3), </a:t>
            </a:r>
            <a:r>
              <a:rPr lang="en-US" sz="2800" b="1" dirty="0">
                <a:latin typeface="Times New Roman" panose="02020603050405020304" pitchFamily="18" charset="0"/>
                <a:cs typeface="Times New Roman" panose="02020603050405020304" pitchFamily="18" charset="0"/>
              </a:rPr>
              <a:t>phone</a:t>
            </a:r>
            <a:r>
              <a:rPr lang="en-US" sz="2800" dirty="0">
                <a:latin typeface="Times New Roman" panose="02020603050405020304" pitchFamily="18" charset="0"/>
                <a:cs typeface="Times New Roman" panose="02020603050405020304" pitchFamily="18" charset="0"/>
              </a:rPr>
              <a:t> number(10));</a:t>
            </a:r>
          </a:p>
        </p:txBody>
      </p:sp>
    </p:spTree>
    <p:extLst>
      <p:ext uri="{BB962C8B-B14F-4D97-AF65-F5344CB8AC3E}">
        <p14:creationId xmlns:p14="http://schemas.microsoft.com/office/powerpoint/2010/main" val="53536869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21E7530-908B-4817-A754-C8C27158FC49}"/>
              </a:ext>
            </a:extLst>
          </p:cNvPr>
          <p:cNvSpPr>
            <a:spLocks noGrp="1"/>
          </p:cNvSpPr>
          <p:nvPr>
            <p:ph type="dt" sz="half" idx="10"/>
          </p:nvPr>
        </p:nvSpPr>
        <p:spPr/>
        <p:txBody>
          <a:bodyPr/>
          <a:lstStyle/>
          <a:p>
            <a:pPr>
              <a:defRPr/>
            </a:pPr>
            <a:fld id="{4CC8FCCE-B90A-44E3-8D0A-E644AE75A729}" type="datetime1">
              <a:rPr lang="en-US" smtClean="0"/>
              <a:pPr>
                <a:defRPr/>
              </a:pPr>
              <a:t>2/18/2026</a:t>
            </a:fld>
            <a:endParaRPr lang="en-US" dirty="0"/>
          </a:p>
        </p:txBody>
      </p:sp>
      <p:sp>
        <p:nvSpPr>
          <p:cNvPr id="5" name="Slide Number Placeholder 4">
            <a:extLst>
              <a:ext uri="{FF2B5EF4-FFF2-40B4-BE49-F238E27FC236}">
                <a16:creationId xmlns:a16="http://schemas.microsoft.com/office/drawing/2014/main" id="{BD4BBCA8-6ABD-4FC1-8AFC-C3320EA7DC4D}"/>
              </a:ext>
            </a:extLst>
          </p:cNvPr>
          <p:cNvSpPr>
            <a:spLocks noGrp="1"/>
          </p:cNvSpPr>
          <p:nvPr>
            <p:ph type="sldNum" sz="quarter" idx="12"/>
          </p:nvPr>
        </p:nvSpPr>
        <p:spPr/>
        <p:txBody>
          <a:bodyPr/>
          <a:lstStyle/>
          <a:p>
            <a:pPr>
              <a:defRPr/>
            </a:pPr>
            <a:fld id="{147856E9-F47B-4B79-B9A6-62404873B010}" type="slidenum">
              <a:rPr lang="en-US" altLang="en-US" smtClean="0"/>
              <a:pPr>
                <a:defRPr/>
              </a:pPr>
              <a:t>63</a:t>
            </a:fld>
            <a:endParaRPr lang="en-US" altLang="en-US"/>
          </a:p>
        </p:txBody>
      </p:sp>
      <p:pic>
        <p:nvPicPr>
          <p:cNvPr id="7" name="Picture 5" descr="C:\Users\Mahesh Kumar Jha\Downloads\CMRIT NEW LOGO-01.png">
            <a:extLst>
              <a:ext uri="{FF2B5EF4-FFF2-40B4-BE49-F238E27FC236}">
                <a16:creationId xmlns:a16="http://schemas.microsoft.com/office/drawing/2014/main" id="{66B2C391-E875-4990-908A-66561D717DA7}"/>
              </a:ext>
            </a:extLst>
          </p:cNvPr>
          <p:cNvPicPr>
            <a:picLocks noChangeAspect="1" noChangeArrowheads="1"/>
          </p:cNvPicPr>
          <p:nvPr/>
        </p:nvPicPr>
        <p:blipFill>
          <a:blip r:embed="rId2">
            <a:clrChange>
              <a:clrFrom>
                <a:srgbClr val="000000"/>
              </a:clrFrom>
              <a:clrTo>
                <a:srgbClr val="000000">
                  <a:alpha val="0"/>
                </a:srgbClr>
              </a:clrTo>
            </a:clrChange>
            <a:extLst>
              <a:ext uri="{28A0092B-C50C-407E-A947-70E740481C1C}">
                <a14:useLocalDpi xmlns:a14="http://schemas.microsoft.com/office/drawing/2010/main" val="0"/>
              </a:ext>
            </a:extLst>
          </a:blip>
          <a:srcRect l="10242" t="16174" r="4218"/>
          <a:stretch>
            <a:fillRect/>
          </a:stretch>
        </p:blipFill>
        <p:spPr bwMode="auto">
          <a:xfrm>
            <a:off x="530225" y="574341"/>
            <a:ext cx="1744663"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835A1BAE-44A9-42BF-981A-1F950E387A8E}"/>
              </a:ext>
            </a:extLst>
          </p:cNvPr>
          <p:cNvSpPr/>
          <p:nvPr/>
        </p:nvSpPr>
        <p:spPr>
          <a:xfrm>
            <a:off x="3157204" y="1342281"/>
            <a:ext cx="5441365" cy="461665"/>
          </a:xfrm>
          <a:prstGeom prst="rect">
            <a:avLst/>
          </a:prstGeom>
        </p:spPr>
        <p:txBody>
          <a:bodyPr wrap="square">
            <a:spAutoFit/>
          </a:bodyPr>
          <a:lstStyle/>
          <a:p>
            <a:r>
              <a:rPr lang="en-US" altLang="en-US" sz="2400" b="1" dirty="0">
                <a:latin typeface="Times New Roman" panose="02020603050405020304" pitchFamily="18" charset="0"/>
                <a:cs typeface="Times New Roman" panose="02020603050405020304" pitchFamily="18" charset="0"/>
              </a:rPr>
              <a:t>SQL: Data definition and data types</a:t>
            </a:r>
            <a:endParaRPr lang="en-IN" sz="2400" dirty="0"/>
          </a:p>
        </p:txBody>
      </p:sp>
      <p:sp>
        <p:nvSpPr>
          <p:cNvPr id="9" name="Rectangle 8">
            <a:extLst>
              <a:ext uri="{FF2B5EF4-FFF2-40B4-BE49-F238E27FC236}">
                <a16:creationId xmlns:a16="http://schemas.microsoft.com/office/drawing/2014/main" id="{A8647D02-F0C6-4470-8C3C-6214FD33FDC1}"/>
              </a:ext>
            </a:extLst>
          </p:cNvPr>
          <p:cNvSpPr/>
          <p:nvPr/>
        </p:nvSpPr>
        <p:spPr>
          <a:xfrm>
            <a:off x="311426" y="2082602"/>
            <a:ext cx="11569148" cy="4616648"/>
          </a:xfrm>
          <a:prstGeom prst="rect">
            <a:avLst/>
          </a:prstGeom>
        </p:spPr>
        <p:txBody>
          <a:bodyPr wrap="square">
            <a:spAutoFit/>
          </a:bodyPr>
          <a:lstStyle/>
          <a:p>
            <a:r>
              <a:rPr lang="en-IN" sz="2200" b="1" i="1" dirty="0">
                <a:latin typeface="Times New Roman" panose="02020603050405020304" pitchFamily="18" charset="0"/>
                <a:cs typeface="Times New Roman" panose="02020603050405020304" pitchFamily="18" charset="0"/>
              </a:rPr>
              <a:t>Integrity Constraints:</a:t>
            </a:r>
            <a:r>
              <a:rPr lang="en-IN" sz="2200" b="1" dirty="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Integrity constraints ensure that changes made to the database by authorized users do not result in a loss of data consistency.</a:t>
            </a:r>
            <a:r>
              <a:rPr lang="en-IN" sz="2200" b="1" dirty="0">
                <a:latin typeface="Times New Roman" panose="02020603050405020304" pitchFamily="18" charset="0"/>
                <a:cs typeface="Times New Roman" panose="02020603050405020304" pitchFamily="18" charset="0"/>
              </a:rPr>
              <a:t> </a:t>
            </a:r>
          </a:p>
          <a:p>
            <a:r>
              <a:rPr lang="en-US" sz="2200" i="1" dirty="0">
                <a:latin typeface="Times New Roman" panose="02020603050405020304" pitchFamily="18" charset="0"/>
                <a:cs typeface="Times New Roman" panose="02020603050405020304" pitchFamily="18" charset="0"/>
              </a:rPr>
              <a:t>Examples of integrity constraints are: </a:t>
            </a:r>
            <a:endParaRPr lang="en-US" sz="2200" dirty="0">
              <a:latin typeface="Times New Roman" panose="02020603050405020304" pitchFamily="18" charset="0"/>
              <a:cs typeface="Times New Roman" panose="02020603050405020304" pitchFamily="18" charset="0"/>
            </a:endParaRPr>
          </a:p>
          <a:p>
            <a:r>
              <a:rPr lang="en-US" sz="2200" i="1" dirty="0">
                <a:latin typeface="Times New Roman" panose="02020603050405020304" pitchFamily="18" charset="0"/>
                <a:cs typeface="Times New Roman" panose="02020603050405020304" pitchFamily="18" charset="0"/>
              </a:rPr>
              <a:t>• An instructor name cannot be null.</a:t>
            </a:r>
          </a:p>
          <a:p>
            <a:r>
              <a:rPr lang="en-US" sz="2200" i="1" dirty="0">
                <a:latin typeface="Times New Roman" panose="02020603050405020304" pitchFamily="18" charset="0"/>
                <a:cs typeface="Times New Roman" panose="02020603050405020304" pitchFamily="18" charset="0"/>
              </a:rPr>
              <a:t>• No two instructors can have the same instructor ID.</a:t>
            </a:r>
          </a:p>
          <a:p>
            <a:r>
              <a:rPr lang="en-US" sz="2200" i="1" dirty="0">
                <a:latin typeface="Times New Roman" panose="02020603050405020304" pitchFamily="18" charset="0"/>
                <a:cs typeface="Times New Roman" panose="02020603050405020304" pitchFamily="18" charset="0"/>
              </a:rPr>
              <a:t>• Every department name in the course relation must have a matching department name in          the department relation.</a:t>
            </a:r>
          </a:p>
          <a:p>
            <a:r>
              <a:rPr lang="en-US" sz="2200" i="1" dirty="0">
                <a:latin typeface="Times New Roman" panose="02020603050405020304" pitchFamily="18" charset="0"/>
                <a:cs typeface="Times New Roman" panose="02020603050405020304" pitchFamily="18" charset="0"/>
              </a:rPr>
              <a:t>• The budget of a department must be greater than $0.00.</a:t>
            </a:r>
          </a:p>
          <a:p>
            <a:endParaRPr lang="en-US" sz="2200" i="1" dirty="0">
              <a:latin typeface="Times New Roman" panose="02020603050405020304" pitchFamily="18" charset="0"/>
              <a:cs typeface="Times New Roman" panose="02020603050405020304" pitchFamily="18" charset="0"/>
            </a:endParaRPr>
          </a:p>
          <a:p>
            <a:r>
              <a:rPr lang="en-IN" sz="2200" b="1" dirty="0">
                <a:latin typeface="Times New Roman" panose="02020603050405020304" pitchFamily="18" charset="0"/>
                <a:cs typeface="Times New Roman" panose="02020603050405020304" pitchFamily="18" charset="0"/>
              </a:rPr>
              <a:t>Constraints on a Single Relation: </a:t>
            </a:r>
          </a:p>
          <a:p>
            <a:r>
              <a:rPr lang="en-IN" sz="2200" dirty="0">
                <a:latin typeface="Times New Roman" panose="02020603050405020304" pitchFamily="18" charset="0"/>
                <a:cs typeface="Times New Roman" panose="02020603050405020304" pitchFamily="18" charset="0"/>
              </a:rPr>
              <a:t>• </a:t>
            </a:r>
            <a:r>
              <a:rPr lang="en-IN" sz="2200" b="1" dirty="0">
                <a:latin typeface="Times New Roman" panose="02020603050405020304" pitchFamily="18" charset="0"/>
                <a:cs typeface="Times New Roman" panose="02020603050405020304" pitchFamily="18" charset="0"/>
              </a:rPr>
              <a:t>not null</a:t>
            </a:r>
          </a:p>
          <a:p>
            <a:r>
              <a:rPr lang="en-IN" sz="2200" dirty="0">
                <a:latin typeface="Times New Roman" panose="02020603050405020304" pitchFamily="18" charset="0"/>
                <a:cs typeface="Times New Roman" panose="02020603050405020304" pitchFamily="18" charset="0"/>
              </a:rPr>
              <a:t>• </a:t>
            </a:r>
            <a:r>
              <a:rPr lang="en-IN" sz="2200" b="1" dirty="0">
                <a:latin typeface="Times New Roman" panose="02020603050405020304" pitchFamily="18" charset="0"/>
                <a:cs typeface="Times New Roman" panose="02020603050405020304" pitchFamily="18" charset="0"/>
              </a:rPr>
              <a:t>unique</a:t>
            </a:r>
          </a:p>
          <a:p>
            <a:r>
              <a:rPr lang="en-IN" sz="2200" dirty="0">
                <a:latin typeface="Times New Roman" panose="02020603050405020304" pitchFamily="18" charset="0"/>
                <a:cs typeface="Times New Roman" panose="02020603050405020304" pitchFamily="18" charset="0"/>
              </a:rPr>
              <a:t>• </a:t>
            </a:r>
            <a:r>
              <a:rPr lang="en-IN" sz="2200" b="1" dirty="0">
                <a:latin typeface="Times New Roman" panose="02020603050405020304" pitchFamily="18" charset="0"/>
                <a:cs typeface="Times New Roman" panose="02020603050405020304" pitchFamily="18" charset="0"/>
              </a:rPr>
              <a:t>check</a:t>
            </a:r>
            <a:r>
              <a:rPr lang="en-IN" sz="2200" dirty="0">
                <a:latin typeface="Times New Roman" panose="02020603050405020304" pitchFamily="18" charset="0"/>
                <a:cs typeface="Times New Roman" panose="02020603050405020304" pitchFamily="18" charset="0"/>
              </a:rPr>
              <a:t>(</a:t>
            </a:r>
            <a:r>
              <a:rPr lang="en-IN" sz="2200" i="1" dirty="0">
                <a:latin typeface="Times New Roman" panose="02020603050405020304" pitchFamily="18" charset="0"/>
                <a:cs typeface="Times New Roman" panose="02020603050405020304" pitchFamily="18" charset="0"/>
              </a:rPr>
              <a:t>&lt;</a:t>
            </a:r>
            <a:r>
              <a:rPr lang="en-IN" sz="2200" dirty="0">
                <a:latin typeface="Times New Roman" panose="02020603050405020304" pitchFamily="18" charset="0"/>
                <a:cs typeface="Times New Roman" panose="02020603050405020304" pitchFamily="18" charset="0"/>
              </a:rPr>
              <a:t>predicate</a:t>
            </a:r>
            <a:r>
              <a:rPr lang="en-IN" sz="2200" i="1" dirty="0">
                <a:latin typeface="Times New Roman" panose="02020603050405020304" pitchFamily="18" charset="0"/>
                <a:cs typeface="Times New Roman" panose="02020603050405020304" pitchFamily="18" charset="0"/>
              </a:rPr>
              <a:t>&gt;</a:t>
            </a:r>
            <a:r>
              <a:rPr lang="en-IN" sz="2200" dirty="0">
                <a:latin typeface="Times New Roman" panose="02020603050405020304" pitchFamily="18" charset="0"/>
                <a:cs typeface="Times New Roman" panose="02020603050405020304" pitchFamily="18" charset="0"/>
              </a:rPr>
              <a:t>)</a:t>
            </a:r>
            <a:endParaRPr lang="en-IN" sz="22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5589999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6761675-446B-4025-8B36-EB76E86BB455}"/>
              </a:ext>
            </a:extLst>
          </p:cNvPr>
          <p:cNvSpPr>
            <a:spLocks noGrp="1"/>
          </p:cNvSpPr>
          <p:nvPr>
            <p:ph idx="1"/>
          </p:nvPr>
        </p:nvSpPr>
        <p:spPr>
          <a:xfrm>
            <a:off x="224589" y="2165684"/>
            <a:ext cx="11758863" cy="4533566"/>
          </a:xfrm>
        </p:spPr>
        <p:txBody>
          <a:bodyPr/>
          <a:lstStyle/>
          <a:p>
            <a:pPr marL="0" indent="0">
              <a:buNone/>
            </a:pPr>
            <a:r>
              <a:rPr lang="en-US" sz="2400" dirty="0">
                <a:latin typeface="Times New Roman" panose="02020603050405020304" pitchFamily="18" charset="0"/>
                <a:cs typeface="Times New Roman" panose="02020603050405020304" pitchFamily="18" charset="0"/>
              </a:rPr>
              <a:t>Attribute Data types and Domains in SQL</a:t>
            </a:r>
          </a:p>
          <a:p>
            <a:pPr marL="0" indent="0">
              <a:buNone/>
            </a:pPr>
            <a:r>
              <a:rPr lang="en-US" sz="2400"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Numeric Data Types</a:t>
            </a:r>
            <a:endParaRPr lang="en-US" sz="2400" dirty="0">
              <a:latin typeface="Times New Roman" panose="02020603050405020304" pitchFamily="18" charset="0"/>
              <a:cs typeface="Times New Roman" panose="02020603050405020304" pitchFamily="18" charset="0"/>
            </a:endParaRPr>
          </a:p>
          <a:p>
            <a:pPr marL="0" indent="0">
              <a:buNone/>
            </a:pPr>
            <a:r>
              <a:rPr lang="en-US" sz="2400" b="1" dirty="0">
                <a:latin typeface="Times New Roman" panose="02020603050405020304" pitchFamily="18" charset="0"/>
                <a:cs typeface="Times New Roman" panose="02020603050405020304" pitchFamily="18" charset="0"/>
              </a:rPr>
              <a:t> 	</a:t>
            </a:r>
            <a:r>
              <a:rPr lang="en-US" sz="2000" b="1" i="1" dirty="0">
                <a:latin typeface="Times New Roman" panose="02020603050405020304" pitchFamily="18" charset="0"/>
                <a:cs typeface="Times New Roman" panose="02020603050405020304" pitchFamily="18" charset="0"/>
              </a:rPr>
              <a:t>	* int, </a:t>
            </a:r>
            <a:r>
              <a:rPr lang="en-US" sz="2000" b="1" i="1" dirty="0" err="1">
                <a:latin typeface="Times New Roman" panose="02020603050405020304" pitchFamily="18" charset="0"/>
                <a:cs typeface="Times New Roman" panose="02020603050405020304" pitchFamily="18" charset="0"/>
              </a:rPr>
              <a:t>smallint</a:t>
            </a:r>
            <a:r>
              <a:rPr lang="en-US" sz="2000" b="1" i="1" dirty="0">
                <a:latin typeface="Times New Roman" panose="02020603050405020304" pitchFamily="18" charset="0"/>
                <a:cs typeface="Times New Roman" panose="02020603050405020304" pitchFamily="18" charset="0"/>
              </a:rPr>
              <a:t>,  float or real, and double precision.</a:t>
            </a:r>
          </a:p>
          <a:p>
            <a:pPr marL="0" indent="0">
              <a:buNone/>
            </a:pPr>
            <a:r>
              <a:rPr lang="en-US" sz="2000" b="1" i="1" dirty="0">
                <a:latin typeface="Times New Roman" panose="02020603050405020304" pitchFamily="18" charset="0"/>
                <a:cs typeface="Times New Roman" panose="02020603050405020304" pitchFamily="18" charset="0"/>
              </a:rPr>
              <a:t>	      * </a:t>
            </a:r>
            <a:r>
              <a:rPr lang="en-US" sz="2000" b="1" dirty="0">
                <a:latin typeface="Times New Roman" panose="02020603050405020304" pitchFamily="18" charset="0"/>
                <a:cs typeface="Times New Roman" panose="02020603050405020304" pitchFamily="18" charset="0"/>
              </a:rPr>
              <a:t>Formatted numbers can be declared by decimal( </a:t>
            </a:r>
            <a:r>
              <a:rPr lang="en-US" sz="2000" b="1" dirty="0" err="1">
                <a:latin typeface="Times New Roman" panose="02020603050405020304" pitchFamily="18" charset="0"/>
                <a:cs typeface="Times New Roman" panose="02020603050405020304" pitchFamily="18" charset="0"/>
              </a:rPr>
              <a:t>i</a:t>
            </a:r>
            <a:r>
              <a:rPr lang="en-US" sz="2000" b="1" dirty="0">
                <a:latin typeface="Times New Roman" panose="02020603050405020304" pitchFamily="18" charset="0"/>
                <a:cs typeface="Times New Roman" panose="02020603050405020304" pitchFamily="18" charset="0"/>
              </a:rPr>
              <a:t>, j) or dec(</a:t>
            </a:r>
            <a:r>
              <a:rPr lang="en-US" sz="2000" b="1" dirty="0" err="1">
                <a:latin typeface="Times New Roman" panose="02020603050405020304" pitchFamily="18" charset="0"/>
                <a:cs typeface="Times New Roman" panose="02020603050405020304" pitchFamily="18" charset="0"/>
              </a:rPr>
              <a:t>i</a:t>
            </a:r>
            <a:r>
              <a:rPr lang="en-US" sz="2000" b="1" dirty="0">
                <a:latin typeface="Times New Roman" panose="02020603050405020304" pitchFamily="18" charset="0"/>
                <a:cs typeface="Times New Roman" panose="02020603050405020304" pitchFamily="18" charset="0"/>
              </a:rPr>
              <a:t>, j) or number(</a:t>
            </a:r>
            <a:r>
              <a:rPr lang="en-US" sz="2000" b="1" dirty="0" err="1">
                <a:latin typeface="Times New Roman" panose="02020603050405020304" pitchFamily="18" charset="0"/>
                <a:cs typeface="Times New Roman" panose="02020603050405020304" pitchFamily="18" charset="0"/>
              </a:rPr>
              <a:t>i</a:t>
            </a:r>
            <a:r>
              <a:rPr lang="en-US" sz="2000" b="1" dirty="0">
                <a:latin typeface="Times New Roman" panose="02020603050405020304" pitchFamily="18" charset="0"/>
                <a:cs typeface="Times New Roman" panose="02020603050405020304" pitchFamily="18" charset="0"/>
              </a:rPr>
              <a:t>, j)</a:t>
            </a:r>
          </a:p>
          <a:p>
            <a:pPr marL="0" indent="0">
              <a:buNone/>
            </a:pPr>
            <a:r>
              <a:rPr lang="en-US" sz="2400" b="1" dirty="0">
                <a:latin typeface="Times New Roman" panose="02020603050405020304" pitchFamily="18" charset="0"/>
                <a:cs typeface="Times New Roman" panose="02020603050405020304" pitchFamily="18" charset="0"/>
              </a:rPr>
              <a:t>	Character String</a:t>
            </a:r>
          </a:p>
          <a:p>
            <a:pPr marL="0" indent="0">
              <a:buNone/>
            </a:pPr>
            <a:r>
              <a:rPr lang="en-IN" sz="2400" b="1" dirty="0">
                <a:latin typeface="Times New Roman" panose="02020603050405020304" pitchFamily="18" charset="0"/>
                <a:cs typeface="Times New Roman" panose="02020603050405020304" pitchFamily="18" charset="0"/>
              </a:rPr>
              <a:t>	</a:t>
            </a:r>
            <a:r>
              <a:rPr lang="en-IN" sz="2000" b="1" dirty="0">
                <a:latin typeface="Times New Roman" panose="02020603050405020304" pitchFamily="18" charset="0"/>
                <a:cs typeface="Times New Roman" panose="02020603050405020304" pitchFamily="18" charset="0"/>
              </a:rPr>
              <a:t>	* char(n) or character(n), varchar(n)</a:t>
            </a:r>
          </a:p>
          <a:p>
            <a:pPr marL="0" indent="0">
              <a:buNone/>
            </a:pPr>
            <a:r>
              <a:rPr lang="en-IN" sz="2400" b="1" dirty="0">
                <a:latin typeface="Times New Roman" panose="02020603050405020304" pitchFamily="18" charset="0"/>
                <a:cs typeface="Times New Roman" panose="02020603050405020304" pitchFamily="18" charset="0"/>
              </a:rPr>
              <a:t>	Bit String</a:t>
            </a:r>
          </a:p>
          <a:p>
            <a:pPr marL="0" indent="0">
              <a:buNone/>
            </a:pPr>
            <a:r>
              <a:rPr lang="en-IN" sz="2400" b="1" dirty="0">
                <a:latin typeface="Times New Roman" panose="02020603050405020304" pitchFamily="18" charset="0"/>
                <a:cs typeface="Times New Roman" panose="02020603050405020304" pitchFamily="18" charset="0"/>
              </a:rPr>
              <a:t>		* </a:t>
            </a:r>
          </a:p>
          <a:p>
            <a:pPr marL="0" indent="0">
              <a:buNone/>
            </a:pPr>
            <a:r>
              <a:rPr lang="en-IN" sz="2400" b="1" dirty="0">
                <a:latin typeface="Times New Roman" panose="02020603050405020304" pitchFamily="18" charset="0"/>
                <a:cs typeface="Times New Roman" panose="02020603050405020304" pitchFamily="18" charset="0"/>
              </a:rPr>
              <a:t>	</a:t>
            </a:r>
            <a:r>
              <a:rPr lang="en-IN" sz="2800" b="1" dirty="0">
                <a:latin typeface="Times New Roman" panose="02020603050405020304" pitchFamily="18" charset="0"/>
                <a:cs typeface="Times New Roman" panose="02020603050405020304" pitchFamily="18" charset="0"/>
              </a:rPr>
              <a:t>Boolean – </a:t>
            </a:r>
            <a:r>
              <a:rPr lang="en-IN" sz="2400" dirty="0">
                <a:latin typeface="Times New Roman" panose="02020603050405020304" pitchFamily="18" charset="0"/>
                <a:cs typeface="Times New Roman" panose="02020603050405020304" pitchFamily="18" charset="0"/>
              </a:rPr>
              <a:t>has the traditional value of</a:t>
            </a:r>
            <a:r>
              <a:rPr lang="en-IN" sz="2400" b="1" dirty="0">
                <a:latin typeface="Times New Roman" panose="02020603050405020304" pitchFamily="18" charset="0"/>
                <a:cs typeface="Times New Roman" panose="02020603050405020304" pitchFamily="18" charset="0"/>
              </a:rPr>
              <a:t> true or false</a:t>
            </a:r>
            <a:endParaRPr lang="en-IN" sz="2000" b="1" dirty="0">
              <a:latin typeface="Times New Roman" panose="02020603050405020304" pitchFamily="18" charset="0"/>
              <a:cs typeface="Times New Roman" panose="02020603050405020304" pitchFamily="18" charset="0"/>
            </a:endParaRPr>
          </a:p>
        </p:txBody>
      </p:sp>
      <p:sp>
        <p:nvSpPr>
          <p:cNvPr id="4" name="Date Placeholder 3">
            <a:extLst>
              <a:ext uri="{FF2B5EF4-FFF2-40B4-BE49-F238E27FC236}">
                <a16:creationId xmlns:a16="http://schemas.microsoft.com/office/drawing/2014/main" id="{5528B5C6-87CF-4BCE-BDEC-55B023CD3D7A}"/>
              </a:ext>
            </a:extLst>
          </p:cNvPr>
          <p:cNvSpPr>
            <a:spLocks noGrp="1"/>
          </p:cNvSpPr>
          <p:nvPr>
            <p:ph type="dt" sz="half" idx="10"/>
          </p:nvPr>
        </p:nvSpPr>
        <p:spPr/>
        <p:txBody>
          <a:bodyPr/>
          <a:lstStyle/>
          <a:p>
            <a:pPr>
              <a:defRPr/>
            </a:pPr>
            <a:fld id="{4CC8FCCE-B90A-44E3-8D0A-E644AE75A729}" type="datetime1">
              <a:rPr lang="en-US" smtClean="0"/>
              <a:pPr>
                <a:defRPr/>
              </a:pPr>
              <a:t>2/18/2026</a:t>
            </a:fld>
            <a:endParaRPr lang="en-US" dirty="0"/>
          </a:p>
        </p:txBody>
      </p:sp>
      <p:sp>
        <p:nvSpPr>
          <p:cNvPr id="5" name="Slide Number Placeholder 4">
            <a:extLst>
              <a:ext uri="{FF2B5EF4-FFF2-40B4-BE49-F238E27FC236}">
                <a16:creationId xmlns:a16="http://schemas.microsoft.com/office/drawing/2014/main" id="{5FCE2F4C-EC88-4515-8362-04C6D2B34B58}"/>
              </a:ext>
            </a:extLst>
          </p:cNvPr>
          <p:cNvSpPr>
            <a:spLocks noGrp="1"/>
          </p:cNvSpPr>
          <p:nvPr>
            <p:ph type="sldNum" sz="quarter" idx="12"/>
          </p:nvPr>
        </p:nvSpPr>
        <p:spPr/>
        <p:txBody>
          <a:bodyPr/>
          <a:lstStyle/>
          <a:p>
            <a:pPr>
              <a:defRPr/>
            </a:pPr>
            <a:fld id="{147856E9-F47B-4B79-B9A6-62404873B010}" type="slidenum">
              <a:rPr lang="en-US" altLang="en-US" smtClean="0"/>
              <a:pPr>
                <a:defRPr/>
              </a:pPr>
              <a:t>64</a:t>
            </a:fld>
            <a:endParaRPr lang="en-US" altLang="en-US"/>
          </a:p>
        </p:txBody>
      </p:sp>
      <p:pic>
        <p:nvPicPr>
          <p:cNvPr id="6" name="Picture 5" descr="C:\Users\Mahesh Kumar Jha\Downloads\CMRIT NEW LOGO-01.png">
            <a:extLst>
              <a:ext uri="{FF2B5EF4-FFF2-40B4-BE49-F238E27FC236}">
                <a16:creationId xmlns:a16="http://schemas.microsoft.com/office/drawing/2014/main" id="{DC576919-BD1F-4888-85A8-D5F82D71BEE3}"/>
              </a:ext>
            </a:extLst>
          </p:cNvPr>
          <p:cNvPicPr>
            <a:picLocks noChangeAspect="1" noChangeArrowheads="1"/>
          </p:cNvPicPr>
          <p:nvPr/>
        </p:nvPicPr>
        <p:blipFill>
          <a:blip r:embed="rId2">
            <a:clrChange>
              <a:clrFrom>
                <a:srgbClr val="000000"/>
              </a:clrFrom>
              <a:clrTo>
                <a:srgbClr val="000000">
                  <a:alpha val="0"/>
                </a:srgbClr>
              </a:clrTo>
            </a:clrChange>
            <a:extLst>
              <a:ext uri="{28A0092B-C50C-407E-A947-70E740481C1C}">
                <a14:useLocalDpi xmlns:a14="http://schemas.microsoft.com/office/drawing/2010/main" val="0"/>
              </a:ext>
            </a:extLst>
          </a:blip>
          <a:srcRect l="10242" t="16174" r="4218"/>
          <a:stretch>
            <a:fillRect/>
          </a:stretch>
        </p:blipFill>
        <p:spPr bwMode="auto">
          <a:xfrm>
            <a:off x="530225" y="574341"/>
            <a:ext cx="1744663"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256444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D2949D3-7E2E-4A2D-8A89-1AEA092566DB}"/>
              </a:ext>
            </a:extLst>
          </p:cNvPr>
          <p:cNvSpPr>
            <a:spLocks noGrp="1"/>
          </p:cNvSpPr>
          <p:nvPr>
            <p:ph idx="1"/>
          </p:nvPr>
        </p:nvSpPr>
        <p:spPr>
          <a:xfrm>
            <a:off x="272716" y="2165684"/>
            <a:ext cx="11742821" cy="4533566"/>
          </a:xfrm>
        </p:spPr>
        <p:txBody>
          <a:bodyPr/>
          <a:lstStyle/>
          <a:p>
            <a:r>
              <a:rPr lang="en-US" sz="2800" dirty="0">
                <a:latin typeface="Times New Roman" panose="02020603050405020304" pitchFamily="18" charset="0"/>
                <a:cs typeface="Times New Roman" panose="02020603050405020304" pitchFamily="18" charset="0"/>
              </a:rPr>
              <a:t>Date – date – YYY-MM-DD(Year, Month, and Day), and the Time data type HH:MM:SS(Hour, Minutes, and Second)</a:t>
            </a:r>
            <a:endParaRPr lang="en-IN" sz="2800" dirty="0">
              <a:latin typeface="Times New Roman" panose="02020603050405020304" pitchFamily="18" charset="0"/>
              <a:cs typeface="Times New Roman" panose="02020603050405020304" pitchFamily="18" charset="0"/>
            </a:endParaRPr>
          </a:p>
        </p:txBody>
      </p:sp>
      <p:sp>
        <p:nvSpPr>
          <p:cNvPr id="4" name="Date Placeholder 3">
            <a:extLst>
              <a:ext uri="{FF2B5EF4-FFF2-40B4-BE49-F238E27FC236}">
                <a16:creationId xmlns:a16="http://schemas.microsoft.com/office/drawing/2014/main" id="{7204A231-A00F-4A51-8B9C-7E58699DA446}"/>
              </a:ext>
            </a:extLst>
          </p:cNvPr>
          <p:cNvSpPr>
            <a:spLocks noGrp="1"/>
          </p:cNvSpPr>
          <p:nvPr>
            <p:ph type="dt" sz="half" idx="10"/>
          </p:nvPr>
        </p:nvSpPr>
        <p:spPr/>
        <p:txBody>
          <a:bodyPr/>
          <a:lstStyle/>
          <a:p>
            <a:pPr>
              <a:defRPr/>
            </a:pPr>
            <a:fld id="{4CC8FCCE-B90A-44E3-8D0A-E644AE75A729}" type="datetime1">
              <a:rPr lang="en-US" smtClean="0"/>
              <a:pPr>
                <a:defRPr/>
              </a:pPr>
              <a:t>2/18/2026</a:t>
            </a:fld>
            <a:endParaRPr lang="en-US" dirty="0"/>
          </a:p>
        </p:txBody>
      </p:sp>
      <p:sp>
        <p:nvSpPr>
          <p:cNvPr id="5" name="Slide Number Placeholder 4">
            <a:extLst>
              <a:ext uri="{FF2B5EF4-FFF2-40B4-BE49-F238E27FC236}">
                <a16:creationId xmlns:a16="http://schemas.microsoft.com/office/drawing/2014/main" id="{FC0FBBE8-8354-4A04-AF97-077F18A9ED42}"/>
              </a:ext>
            </a:extLst>
          </p:cNvPr>
          <p:cNvSpPr>
            <a:spLocks noGrp="1"/>
          </p:cNvSpPr>
          <p:nvPr>
            <p:ph type="sldNum" sz="quarter" idx="12"/>
          </p:nvPr>
        </p:nvSpPr>
        <p:spPr/>
        <p:txBody>
          <a:bodyPr/>
          <a:lstStyle/>
          <a:p>
            <a:pPr>
              <a:defRPr/>
            </a:pPr>
            <a:fld id="{147856E9-F47B-4B79-B9A6-62404873B010}" type="slidenum">
              <a:rPr lang="en-US" altLang="en-US" smtClean="0"/>
              <a:pPr>
                <a:defRPr/>
              </a:pPr>
              <a:t>65</a:t>
            </a:fld>
            <a:endParaRPr lang="en-US" altLang="en-US"/>
          </a:p>
        </p:txBody>
      </p:sp>
      <p:pic>
        <p:nvPicPr>
          <p:cNvPr id="6" name="Picture 5" descr="C:\Users\Mahesh Kumar Jha\Downloads\CMRIT NEW LOGO-01.png">
            <a:extLst>
              <a:ext uri="{FF2B5EF4-FFF2-40B4-BE49-F238E27FC236}">
                <a16:creationId xmlns:a16="http://schemas.microsoft.com/office/drawing/2014/main" id="{3858C4E2-4BA0-44B1-A12D-3B8D2CBF82BD}"/>
              </a:ext>
            </a:extLst>
          </p:cNvPr>
          <p:cNvPicPr>
            <a:picLocks noChangeAspect="1" noChangeArrowheads="1"/>
          </p:cNvPicPr>
          <p:nvPr/>
        </p:nvPicPr>
        <p:blipFill>
          <a:blip r:embed="rId2">
            <a:clrChange>
              <a:clrFrom>
                <a:srgbClr val="000000"/>
              </a:clrFrom>
              <a:clrTo>
                <a:srgbClr val="000000">
                  <a:alpha val="0"/>
                </a:srgbClr>
              </a:clrTo>
            </a:clrChange>
            <a:extLst>
              <a:ext uri="{28A0092B-C50C-407E-A947-70E740481C1C}">
                <a14:useLocalDpi xmlns:a14="http://schemas.microsoft.com/office/drawing/2010/main" val="0"/>
              </a:ext>
            </a:extLst>
          </a:blip>
          <a:srcRect l="10242" t="16174" r="4218"/>
          <a:stretch>
            <a:fillRect/>
          </a:stretch>
        </p:blipFill>
        <p:spPr bwMode="auto">
          <a:xfrm>
            <a:off x="530225" y="574341"/>
            <a:ext cx="1744663"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0382592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AA45710-DD44-4F12-AE7E-DE1E85C6E856}"/>
              </a:ext>
            </a:extLst>
          </p:cNvPr>
          <p:cNvSpPr>
            <a:spLocks noGrp="1"/>
          </p:cNvSpPr>
          <p:nvPr>
            <p:ph type="dt" sz="half" idx="10"/>
          </p:nvPr>
        </p:nvSpPr>
        <p:spPr/>
        <p:txBody>
          <a:bodyPr/>
          <a:lstStyle/>
          <a:p>
            <a:pPr>
              <a:defRPr/>
            </a:pPr>
            <a:fld id="{4CC8FCCE-B90A-44E3-8D0A-E644AE75A729}" type="datetime1">
              <a:rPr lang="en-US" smtClean="0"/>
              <a:pPr>
                <a:defRPr/>
              </a:pPr>
              <a:t>2/18/2026</a:t>
            </a:fld>
            <a:endParaRPr lang="en-US" dirty="0"/>
          </a:p>
        </p:txBody>
      </p:sp>
      <p:sp>
        <p:nvSpPr>
          <p:cNvPr id="5" name="Slide Number Placeholder 4">
            <a:extLst>
              <a:ext uri="{FF2B5EF4-FFF2-40B4-BE49-F238E27FC236}">
                <a16:creationId xmlns:a16="http://schemas.microsoft.com/office/drawing/2014/main" id="{88F71D62-9C0B-459A-86C7-392B708A07A2}"/>
              </a:ext>
            </a:extLst>
          </p:cNvPr>
          <p:cNvSpPr>
            <a:spLocks noGrp="1"/>
          </p:cNvSpPr>
          <p:nvPr>
            <p:ph type="sldNum" sz="quarter" idx="12"/>
          </p:nvPr>
        </p:nvSpPr>
        <p:spPr/>
        <p:txBody>
          <a:bodyPr/>
          <a:lstStyle/>
          <a:p>
            <a:pPr>
              <a:defRPr/>
            </a:pPr>
            <a:fld id="{147856E9-F47B-4B79-B9A6-62404873B010}" type="slidenum">
              <a:rPr lang="en-US" altLang="en-US" smtClean="0"/>
              <a:pPr>
                <a:defRPr/>
              </a:pPr>
              <a:t>66</a:t>
            </a:fld>
            <a:endParaRPr lang="en-US" altLang="en-US"/>
          </a:p>
        </p:txBody>
      </p:sp>
      <p:sp>
        <p:nvSpPr>
          <p:cNvPr id="6" name="Rectangle 5">
            <a:extLst>
              <a:ext uri="{FF2B5EF4-FFF2-40B4-BE49-F238E27FC236}">
                <a16:creationId xmlns:a16="http://schemas.microsoft.com/office/drawing/2014/main" id="{058583C6-A94F-42CD-BBF0-6E917CF0372B}"/>
              </a:ext>
            </a:extLst>
          </p:cNvPr>
          <p:cNvSpPr/>
          <p:nvPr/>
        </p:nvSpPr>
        <p:spPr>
          <a:xfrm>
            <a:off x="3429000" y="1327991"/>
            <a:ext cx="5965095" cy="461665"/>
          </a:xfrm>
          <a:prstGeom prst="rect">
            <a:avLst/>
          </a:prstGeom>
        </p:spPr>
        <p:txBody>
          <a:bodyPr wrap="none">
            <a:spAutoFit/>
          </a:bodyPr>
          <a:lstStyle/>
          <a:p>
            <a:pPr algn="just"/>
            <a:r>
              <a:rPr lang="en-US" altLang="en-US" sz="2400" b="1" dirty="0">
                <a:latin typeface="Times New Roman" panose="02020603050405020304" pitchFamily="18" charset="0"/>
                <a:cs typeface="Times New Roman" panose="02020603050405020304" pitchFamily="18" charset="0"/>
              </a:rPr>
              <a:t>Insert, Delete, and update statement in SQL</a:t>
            </a:r>
          </a:p>
        </p:txBody>
      </p:sp>
      <p:sp>
        <p:nvSpPr>
          <p:cNvPr id="7" name="Rectangle 6">
            <a:extLst>
              <a:ext uri="{FF2B5EF4-FFF2-40B4-BE49-F238E27FC236}">
                <a16:creationId xmlns:a16="http://schemas.microsoft.com/office/drawing/2014/main" id="{6DDBC6D6-2EEE-4D1D-93D6-697FCAAD098E}"/>
              </a:ext>
            </a:extLst>
          </p:cNvPr>
          <p:cNvSpPr/>
          <p:nvPr/>
        </p:nvSpPr>
        <p:spPr>
          <a:xfrm>
            <a:off x="311426" y="2054021"/>
            <a:ext cx="11569148" cy="4708981"/>
          </a:xfrm>
          <a:prstGeom prst="rect">
            <a:avLst/>
          </a:prstGeom>
        </p:spPr>
        <p:txBody>
          <a:bodyPr wrap="square">
            <a:spAutoFit/>
          </a:bodyPr>
          <a:lstStyle/>
          <a:p>
            <a:pPr marL="285750"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To insert data into a relation, we either specify a tuple to be inserted or write a Query whose result is a set of tuples to be inserted.</a:t>
            </a:r>
          </a:p>
          <a:p>
            <a:r>
              <a:rPr lang="en-IN" sz="2000" b="1" dirty="0">
                <a:latin typeface="Times New Roman" panose="02020603050405020304" pitchFamily="18" charset="0"/>
                <a:cs typeface="Times New Roman" panose="02020603050405020304" pitchFamily="18" charset="0"/>
              </a:rPr>
              <a:t>insert into </a:t>
            </a:r>
            <a:r>
              <a:rPr lang="en-IN" sz="2000" i="1" dirty="0">
                <a:latin typeface="Times New Roman" panose="02020603050405020304" pitchFamily="18" charset="0"/>
                <a:cs typeface="Times New Roman" panose="02020603050405020304" pitchFamily="18" charset="0"/>
              </a:rPr>
              <a:t>course</a:t>
            </a:r>
          </a:p>
          <a:p>
            <a:r>
              <a:rPr lang="en-IN" sz="2000" b="1" dirty="0">
                <a:latin typeface="Times New Roman" panose="02020603050405020304" pitchFamily="18" charset="0"/>
                <a:cs typeface="Times New Roman" panose="02020603050405020304" pitchFamily="18" charset="0"/>
              </a:rPr>
              <a:t>values </a:t>
            </a:r>
            <a:r>
              <a:rPr lang="en-IN" sz="2000" dirty="0">
                <a:latin typeface="Times New Roman" panose="02020603050405020304" pitchFamily="18" charset="0"/>
                <a:cs typeface="Times New Roman" panose="02020603050405020304" pitchFamily="18" charset="0"/>
              </a:rPr>
              <a:t>(’CS-437’, ’Database Systems’, ’Comp. Sci.’, 4);</a:t>
            </a:r>
          </a:p>
          <a:p>
            <a:r>
              <a:rPr lang="en-IN" sz="2000" dirty="0">
                <a:latin typeface="Times New Roman" panose="02020603050405020304" pitchFamily="18" charset="0"/>
                <a:cs typeface="Times New Roman" panose="02020603050405020304" pitchFamily="18" charset="0"/>
              </a:rPr>
              <a:t>(OR)</a:t>
            </a:r>
          </a:p>
          <a:p>
            <a:r>
              <a:rPr lang="en-US" sz="2000" b="1" dirty="0">
                <a:latin typeface="Times New Roman" panose="02020603050405020304" pitchFamily="18" charset="0"/>
                <a:cs typeface="Times New Roman" panose="02020603050405020304" pitchFamily="18" charset="0"/>
              </a:rPr>
              <a:t>insert into </a:t>
            </a:r>
            <a:r>
              <a:rPr lang="en-US" sz="2000" i="1" dirty="0">
                <a:latin typeface="Times New Roman" panose="02020603050405020304" pitchFamily="18" charset="0"/>
                <a:cs typeface="Times New Roman" panose="02020603050405020304" pitchFamily="18" charset="0"/>
              </a:rPr>
              <a:t>course </a:t>
            </a:r>
            <a:r>
              <a:rPr lang="en-US" sz="2000" dirty="0">
                <a:latin typeface="Times New Roman" panose="02020603050405020304" pitchFamily="18" charset="0"/>
                <a:cs typeface="Times New Roman" panose="02020603050405020304" pitchFamily="18" charset="0"/>
              </a:rPr>
              <a:t>(</a:t>
            </a:r>
            <a:r>
              <a:rPr lang="en-US" sz="2000" i="1" dirty="0">
                <a:latin typeface="Times New Roman" panose="02020603050405020304" pitchFamily="18" charset="0"/>
                <a:cs typeface="Times New Roman" panose="02020603050405020304" pitchFamily="18" charset="0"/>
              </a:rPr>
              <a:t>course id</a:t>
            </a:r>
            <a:r>
              <a:rPr lang="en-US" sz="2000" dirty="0">
                <a:latin typeface="Times New Roman" panose="02020603050405020304" pitchFamily="18" charset="0"/>
                <a:cs typeface="Times New Roman" panose="02020603050405020304" pitchFamily="18" charset="0"/>
              </a:rPr>
              <a:t>, </a:t>
            </a:r>
            <a:r>
              <a:rPr lang="en-US" sz="2000" i="1" dirty="0">
                <a:latin typeface="Times New Roman" panose="02020603050405020304" pitchFamily="18" charset="0"/>
                <a:cs typeface="Times New Roman" panose="02020603050405020304" pitchFamily="18" charset="0"/>
              </a:rPr>
              <a:t>title</a:t>
            </a:r>
            <a:r>
              <a:rPr lang="en-US" sz="2000" dirty="0">
                <a:latin typeface="Times New Roman" panose="02020603050405020304" pitchFamily="18" charset="0"/>
                <a:cs typeface="Times New Roman" panose="02020603050405020304" pitchFamily="18" charset="0"/>
              </a:rPr>
              <a:t>, </a:t>
            </a:r>
            <a:r>
              <a:rPr lang="en-US" sz="2000" i="1" dirty="0">
                <a:latin typeface="Times New Roman" panose="02020603050405020304" pitchFamily="18" charset="0"/>
                <a:cs typeface="Times New Roman" panose="02020603050405020304" pitchFamily="18" charset="0"/>
              </a:rPr>
              <a:t>dept name</a:t>
            </a:r>
            <a:r>
              <a:rPr lang="en-US" sz="2000" dirty="0">
                <a:latin typeface="Times New Roman" panose="02020603050405020304" pitchFamily="18" charset="0"/>
                <a:cs typeface="Times New Roman" panose="02020603050405020304" pitchFamily="18" charset="0"/>
              </a:rPr>
              <a:t>, </a:t>
            </a:r>
            <a:r>
              <a:rPr lang="en-US" sz="2000" i="1" dirty="0">
                <a:latin typeface="Times New Roman" panose="02020603050405020304" pitchFamily="18" charset="0"/>
                <a:cs typeface="Times New Roman" panose="02020603050405020304" pitchFamily="18" charset="0"/>
              </a:rPr>
              <a:t>credits</a:t>
            </a:r>
            <a:r>
              <a:rPr lang="en-US" sz="2000" dirty="0">
                <a:latin typeface="Times New Roman" panose="02020603050405020304" pitchFamily="18" charset="0"/>
                <a:cs typeface="Times New Roman" panose="02020603050405020304" pitchFamily="18" charset="0"/>
              </a:rPr>
              <a:t>)</a:t>
            </a:r>
          </a:p>
          <a:p>
            <a:r>
              <a:rPr lang="en-IN" sz="2000" b="1" dirty="0">
                <a:latin typeface="Times New Roman" panose="02020603050405020304" pitchFamily="18" charset="0"/>
                <a:cs typeface="Times New Roman" panose="02020603050405020304" pitchFamily="18" charset="0"/>
              </a:rPr>
              <a:t>values </a:t>
            </a:r>
            <a:r>
              <a:rPr lang="en-IN" sz="2000" dirty="0">
                <a:latin typeface="Times New Roman" panose="02020603050405020304" pitchFamily="18" charset="0"/>
                <a:cs typeface="Times New Roman" panose="02020603050405020304" pitchFamily="18" charset="0"/>
              </a:rPr>
              <a:t>(’CS-437’, ’Database Systems’, ’Comp. Sci.’, 4);</a:t>
            </a:r>
          </a:p>
          <a:p>
            <a:endParaRPr lang="en-IN"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In certain situations, we may wish to change a value in a tuple without changing  </a:t>
            </a:r>
            <a:r>
              <a:rPr lang="en-US" sz="2000" i="1" dirty="0">
                <a:latin typeface="Times New Roman" panose="02020603050405020304" pitchFamily="18" charset="0"/>
                <a:cs typeface="Times New Roman" panose="02020603050405020304" pitchFamily="18" charset="0"/>
              </a:rPr>
              <a:t>all </a:t>
            </a:r>
            <a:r>
              <a:rPr lang="en-US" sz="2000" dirty="0">
                <a:latin typeface="Times New Roman" panose="02020603050405020304" pitchFamily="18" charset="0"/>
                <a:cs typeface="Times New Roman" panose="02020603050405020304" pitchFamily="18" charset="0"/>
              </a:rPr>
              <a:t>values in the tuple. For this purpose, the </a:t>
            </a:r>
            <a:r>
              <a:rPr lang="en-US" sz="2000" b="1" dirty="0">
                <a:latin typeface="Times New Roman" panose="02020603050405020304" pitchFamily="18" charset="0"/>
                <a:cs typeface="Times New Roman" panose="02020603050405020304" pitchFamily="18" charset="0"/>
              </a:rPr>
              <a:t>update </a:t>
            </a:r>
            <a:r>
              <a:rPr lang="en-US" sz="2000" dirty="0">
                <a:latin typeface="Times New Roman" panose="02020603050405020304" pitchFamily="18" charset="0"/>
                <a:cs typeface="Times New Roman" panose="02020603050405020304" pitchFamily="18" charset="0"/>
              </a:rPr>
              <a:t>statement can be used.</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Suppose that annual salary increases are being made, and salaries of all instructors are to be increased by 5 percent. We write:</a:t>
            </a:r>
          </a:p>
          <a:p>
            <a:endParaRPr lang="en-IN" sz="2000" b="1" dirty="0">
              <a:latin typeface="Times New Roman" panose="02020603050405020304" pitchFamily="18" charset="0"/>
              <a:cs typeface="Times New Roman" panose="02020603050405020304" pitchFamily="18" charset="0"/>
            </a:endParaRPr>
          </a:p>
          <a:p>
            <a:r>
              <a:rPr lang="en-IN" sz="2000" b="1">
                <a:latin typeface="Times New Roman" panose="02020603050405020304" pitchFamily="18" charset="0"/>
                <a:cs typeface="Times New Roman" panose="02020603050405020304" pitchFamily="18" charset="0"/>
              </a:rPr>
              <a:t>update </a:t>
            </a:r>
            <a:r>
              <a:rPr lang="en-IN" sz="2000" i="1">
                <a:latin typeface="Times New Roman" panose="02020603050405020304" pitchFamily="18" charset="0"/>
                <a:cs typeface="Times New Roman" panose="02020603050405020304" pitchFamily="18" charset="0"/>
              </a:rPr>
              <a:t>instructor </a:t>
            </a:r>
            <a:r>
              <a:rPr lang="en-IN" sz="2000" b="1">
                <a:latin typeface="Times New Roman" panose="02020603050405020304" pitchFamily="18" charset="0"/>
                <a:cs typeface="Times New Roman" panose="02020603050405020304" pitchFamily="18" charset="0"/>
              </a:rPr>
              <a:t>set </a:t>
            </a:r>
            <a:r>
              <a:rPr lang="en-IN" sz="2000" i="1" dirty="0">
                <a:latin typeface="Times New Roman" panose="02020603050405020304" pitchFamily="18" charset="0"/>
                <a:cs typeface="Times New Roman" panose="02020603050405020304" pitchFamily="18" charset="0"/>
              </a:rPr>
              <a:t>salary</a:t>
            </a:r>
            <a:r>
              <a:rPr lang="en-IN" sz="2000" dirty="0">
                <a:latin typeface="Times New Roman" panose="02020603050405020304" pitchFamily="18" charset="0"/>
                <a:cs typeface="Times New Roman" panose="02020603050405020304" pitchFamily="18" charset="0"/>
              </a:rPr>
              <a:t>= </a:t>
            </a:r>
            <a:r>
              <a:rPr lang="en-IN" sz="2000" i="1" dirty="0">
                <a:latin typeface="Times New Roman" panose="02020603050405020304" pitchFamily="18" charset="0"/>
                <a:cs typeface="Times New Roman" panose="02020603050405020304" pitchFamily="18" charset="0"/>
              </a:rPr>
              <a:t>salary </a:t>
            </a:r>
            <a:r>
              <a:rPr lang="en-IN" sz="2000" dirty="0">
                <a:latin typeface="Times New Roman" panose="02020603050405020304" pitchFamily="18" charset="0"/>
                <a:cs typeface="Times New Roman" panose="02020603050405020304" pitchFamily="18" charset="0"/>
              </a:rPr>
              <a:t>* 1.05;</a:t>
            </a:r>
          </a:p>
        </p:txBody>
      </p:sp>
      <p:pic>
        <p:nvPicPr>
          <p:cNvPr id="8" name="Picture 5" descr="C:\Users\Mahesh Kumar Jha\Downloads\CMRIT NEW LOGO-01.png">
            <a:extLst>
              <a:ext uri="{FF2B5EF4-FFF2-40B4-BE49-F238E27FC236}">
                <a16:creationId xmlns:a16="http://schemas.microsoft.com/office/drawing/2014/main" id="{63368C90-1DCD-471B-B194-B6E3EE2859AF}"/>
              </a:ext>
            </a:extLst>
          </p:cNvPr>
          <p:cNvPicPr>
            <a:picLocks noChangeAspect="1" noChangeArrowheads="1"/>
          </p:cNvPicPr>
          <p:nvPr/>
        </p:nvPicPr>
        <p:blipFill>
          <a:blip r:embed="rId2">
            <a:clrChange>
              <a:clrFrom>
                <a:srgbClr val="000000"/>
              </a:clrFrom>
              <a:clrTo>
                <a:srgbClr val="000000">
                  <a:alpha val="0"/>
                </a:srgbClr>
              </a:clrTo>
            </a:clrChange>
            <a:extLst>
              <a:ext uri="{28A0092B-C50C-407E-A947-70E740481C1C}">
                <a14:useLocalDpi xmlns:a14="http://schemas.microsoft.com/office/drawing/2010/main" val="0"/>
              </a:ext>
            </a:extLst>
          </a:blip>
          <a:srcRect l="10242" t="16174" r="4218"/>
          <a:stretch>
            <a:fillRect/>
          </a:stretch>
        </p:blipFill>
        <p:spPr bwMode="auto">
          <a:xfrm>
            <a:off x="530225" y="574341"/>
            <a:ext cx="1744663"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0592942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AC868AB1-D90F-4E2E-B87C-A9D2C297DBA9}"/>
              </a:ext>
            </a:extLst>
          </p:cNvPr>
          <p:cNvSpPr>
            <a:spLocks noGrp="1"/>
          </p:cNvSpPr>
          <p:nvPr>
            <p:ph type="title"/>
          </p:nvPr>
        </p:nvSpPr>
        <p:spPr>
          <a:xfrm>
            <a:off x="1504950" y="906463"/>
            <a:ext cx="9928225" cy="419100"/>
          </a:xfrm>
        </p:spPr>
        <p:txBody>
          <a:bodyPr/>
          <a:lstStyle/>
          <a:p>
            <a:pPr algn="ctr" eaLnBrk="1" hangingPunct="1"/>
            <a:r>
              <a:rPr lang="en-IN" altLang="en-US"/>
              <a:t>Text books and Reference books</a:t>
            </a:r>
            <a:endParaRPr lang="en-US" altLang="en-US" b="1">
              <a:solidFill>
                <a:schemeClr val="bg1"/>
              </a:solidFill>
              <a:latin typeface="Arial" panose="020B0604020202020204" pitchFamily="34" charset="0"/>
              <a:cs typeface="Arial" panose="020B0604020202020204" pitchFamily="34" charset="0"/>
            </a:endParaRPr>
          </a:p>
        </p:txBody>
      </p:sp>
      <p:sp>
        <p:nvSpPr>
          <p:cNvPr id="36867" name="Slide Number Placeholder 5">
            <a:extLst>
              <a:ext uri="{FF2B5EF4-FFF2-40B4-BE49-F238E27FC236}">
                <a16:creationId xmlns:a16="http://schemas.microsoft.com/office/drawing/2014/main" id="{F299F2E8-CCE0-4469-9D02-3C9D476A0C0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18" charset="2"/>
              <a:buChar char=""/>
              <a:defRPr sz="3200">
                <a:solidFill>
                  <a:srgbClr val="404040"/>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SzTx/>
              <a:buFontTx/>
              <a:buNone/>
            </a:pPr>
            <a:fld id="{21EE0D96-A850-42BE-A708-1A7B250F08BA}" type="slidenum">
              <a:rPr lang="en-IN" altLang="en-US" sz="2800">
                <a:solidFill>
                  <a:schemeClr val="bg1"/>
                </a:solidFill>
                <a:latin typeface="Calibri" panose="020F0502020204030204" pitchFamily="34" charset="0"/>
              </a:rPr>
              <a:pPr>
                <a:spcBef>
                  <a:spcPct val="0"/>
                </a:spcBef>
                <a:buClrTx/>
                <a:buSzTx/>
                <a:buFontTx/>
                <a:buNone/>
              </a:pPr>
              <a:t>67</a:t>
            </a:fld>
            <a:endParaRPr lang="en-IN" altLang="en-US" sz="2800">
              <a:solidFill>
                <a:schemeClr val="bg1"/>
              </a:solidFill>
              <a:latin typeface="Calibri" panose="020F0502020204030204" pitchFamily="34" charset="0"/>
            </a:endParaRPr>
          </a:p>
        </p:txBody>
      </p:sp>
      <p:pic>
        <p:nvPicPr>
          <p:cNvPr id="36868" name="Picture 5" descr="C:\Users\Mahesh Kumar Jha\Downloads\CMRIT NEW LOGO-01.png">
            <a:extLst>
              <a:ext uri="{FF2B5EF4-FFF2-40B4-BE49-F238E27FC236}">
                <a16:creationId xmlns:a16="http://schemas.microsoft.com/office/drawing/2014/main" id="{F5C2746F-97C6-44E9-B102-0DBFAC091673}"/>
              </a:ext>
            </a:extLst>
          </p:cNvPr>
          <p:cNvPicPr>
            <a:picLocks noChangeAspect="1" noChangeArrowheads="1"/>
          </p:cNvPicPr>
          <p:nvPr/>
        </p:nvPicPr>
        <p:blipFill>
          <a:blip r:embed="rId2">
            <a:clrChange>
              <a:clrFrom>
                <a:srgbClr val="000000"/>
              </a:clrFrom>
              <a:clrTo>
                <a:srgbClr val="000000">
                  <a:alpha val="0"/>
                </a:srgbClr>
              </a:clrTo>
            </a:clrChange>
            <a:extLst>
              <a:ext uri="{28A0092B-C50C-407E-A947-70E740481C1C}">
                <a14:useLocalDpi xmlns:a14="http://schemas.microsoft.com/office/drawing/2010/main" val="0"/>
              </a:ext>
            </a:extLst>
          </a:blip>
          <a:srcRect l="10242" t="16174" r="4218"/>
          <a:stretch>
            <a:fillRect/>
          </a:stretch>
        </p:blipFill>
        <p:spPr bwMode="auto">
          <a:xfrm>
            <a:off x="530225" y="606425"/>
            <a:ext cx="1744663"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Table 1">
            <a:extLst>
              <a:ext uri="{FF2B5EF4-FFF2-40B4-BE49-F238E27FC236}">
                <a16:creationId xmlns:a16="http://schemas.microsoft.com/office/drawing/2014/main" id="{1E09B58E-D73D-4C5A-A392-404F23D8B666}"/>
              </a:ext>
            </a:extLst>
          </p:cNvPr>
          <p:cNvGraphicFramePr>
            <a:graphicFrameLocks noGrp="1"/>
          </p:cNvGraphicFramePr>
          <p:nvPr/>
        </p:nvGraphicFramePr>
        <p:xfrm>
          <a:off x="530225" y="2439987"/>
          <a:ext cx="11273847" cy="3249334"/>
        </p:xfrm>
        <a:graphic>
          <a:graphicData uri="http://schemas.openxmlformats.org/drawingml/2006/table">
            <a:tbl>
              <a:tblPr bandRow="1">
                <a:tableStyleId>{5C22544A-7EE6-4342-B048-85BDC9FD1C3A}</a:tableStyleId>
              </a:tblPr>
              <a:tblGrid>
                <a:gridCol w="1111985">
                  <a:extLst>
                    <a:ext uri="{9D8B030D-6E8A-4147-A177-3AD203B41FA5}">
                      <a16:colId xmlns:a16="http://schemas.microsoft.com/office/drawing/2014/main" val="20000"/>
                    </a:ext>
                  </a:extLst>
                </a:gridCol>
                <a:gridCol w="10161862">
                  <a:extLst>
                    <a:ext uri="{9D8B030D-6E8A-4147-A177-3AD203B41FA5}">
                      <a16:colId xmlns:a16="http://schemas.microsoft.com/office/drawing/2014/main" val="20001"/>
                    </a:ext>
                  </a:extLst>
                </a:gridCol>
              </a:tblGrid>
              <a:tr h="290840">
                <a:tc gridSpan="2">
                  <a:txBody>
                    <a:bodyPr/>
                    <a:lstStyle/>
                    <a:p>
                      <a:pPr marL="0" marR="0" algn="ctr">
                        <a:lnSpc>
                          <a:spcPct val="115000"/>
                        </a:lnSpc>
                        <a:spcBef>
                          <a:spcPts val="0"/>
                        </a:spcBef>
                        <a:spcAft>
                          <a:spcPts val="1000"/>
                        </a:spcAft>
                      </a:pPr>
                      <a:r>
                        <a:rPr lang="en-US" sz="1200" b="1">
                          <a:effectLst/>
                        </a:rPr>
                        <a:t>Text Books</a:t>
                      </a:r>
                      <a:endParaRPr lang="en-IN" sz="1200" b="1">
                        <a:effectLst/>
                        <a:latin typeface="Calibri" panose="020F0502020204030204" pitchFamily="34" charset="0"/>
                        <a:ea typeface="Calibri" panose="020F0502020204030204" pitchFamily="34" charset="0"/>
                      </a:endParaRPr>
                    </a:p>
                  </a:txBody>
                  <a:tcPr marL="68580" marR="68580" marT="0" marB="0" anchor="ctr"/>
                </a:tc>
                <a:tc hMerge="1">
                  <a:txBody>
                    <a:bodyPr/>
                    <a:lstStyle/>
                    <a:p>
                      <a:endParaRPr lang="en-IN"/>
                    </a:p>
                  </a:txBody>
                  <a:tcPr/>
                </a:tc>
                <a:extLst>
                  <a:ext uri="{0D108BD9-81ED-4DB2-BD59-A6C34878D82A}">
                    <a16:rowId xmlns:a16="http://schemas.microsoft.com/office/drawing/2014/main" val="10000"/>
                  </a:ext>
                </a:extLst>
              </a:tr>
              <a:tr h="735597">
                <a:tc>
                  <a:txBody>
                    <a:bodyPr/>
                    <a:lstStyle/>
                    <a:p>
                      <a:pPr marL="0" marR="0" algn="l">
                        <a:lnSpc>
                          <a:spcPct val="115000"/>
                        </a:lnSpc>
                        <a:spcBef>
                          <a:spcPts val="0"/>
                        </a:spcBef>
                        <a:spcAft>
                          <a:spcPts val="1000"/>
                        </a:spcAft>
                      </a:pPr>
                      <a:r>
                        <a:rPr lang="en-US" sz="1400" b="1" dirty="0">
                          <a:effectLst/>
                        </a:rPr>
                        <a:t>1.</a:t>
                      </a:r>
                      <a:endParaRPr lang="en-IN" sz="1400" b="1"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nSpc>
                          <a:spcPct val="104000"/>
                        </a:lnSpc>
                        <a:spcBef>
                          <a:spcPts val="0"/>
                        </a:spcBef>
                        <a:spcAft>
                          <a:spcPts val="1000"/>
                        </a:spcAft>
                      </a:pPr>
                      <a:r>
                        <a:rPr lang="en-US" sz="1400" b="1" dirty="0">
                          <a:effectLst/>
                        </a:rPr>
                        <a:t>Fundamentals of Database Systems, </a:t>
                      </a:r>
                      <a:r>
                        <a:rPr lang="en-US" sz="1400" b="1" dirty="0" err="1">
                          <a:effectLst/>
                        </a:rPr>
                        <a:t>Ramez</a:t>
                      </a:r>
                      <a:r>
                        <a:rPr lang="en-US" sz="1400" b="1" dirty="0">
                          <a:effectLst/>
                        </a:rPr>
                        <a:t> ElmasriandShamkantB.Navathe,7</a:t>
                      </a:r>
                      <a:r>
                        <a:rPr lang="en-US" sz="1400" b="1" baseline="30000" dirty="0">
                          <a:effectLst/>
                        </a:rPr>
                        <a:t>th</a:t>
                      </a:r>
                      <a:r>
                        <a:rPr lang="en-US" sz="1400" b="1" dirty="0">
                          <a:effectLst/>
                        </a:rPr>
                        <a:t>Edition,2017,Pearson. ISBN: 978-0-13-397077-7</a:t>
                      </a:r>
                      <a:endParaRPr lang="en-IN" sz="1400" b="1" dirty="0">
                        <a:effectLst/>
                      </a:endParaRPr>
                    </a:p>
                    <a:p>
                      <a:pPr marL="0" marR="0">
                        <a:lnSpc>
                          <a:spcPct val="115000"/>
                        </a:lnSpc>
                        <a:spcBef>
                          <a:spcPts val="0"/>
                        </a:spcBef>
                        <a:spcAft>
                          <a:spcPts val="1000"/>
                        </a:spcAft>
                      </a:pPr>
                      <a:r>
                        <a:rPr lang="en-US" sz="1400" b="1" dirty="0">
                          <a:effectLst/>
                        </a:rPr>
                        <a:t> </a:t>
                      </a:r>
                      <a:endParaRPr lang="en-IN" sz="1400" b="1"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10001"/>
                  </a:ext>
                </a:extLst>
              </a:tr>
              <a:tr h="497723">
                <a:tc>
                  <a:txBody>
                    <a:bodyPr/>
                    <a:lstStyle/>
                    <a:p>
                      <a:pPr marL="0" marR="0" algn="l">
                        <a:lnSpc>
                          <a:spcPct val="115000"/>
                        </a:lnSpc>
                        <a:spcBef>
                          <a:spcPts val="0"/>
                        </a:spcBef>
                        <a:spcAft>
                          <a:spcPts val="1000"/>
                        </a:spcAft>
                      </a:pPr>
                      <a:r>
                        <a:rPr lang="en-US" sz="1400" b="1" dirty="0">
                          <a:effectLst/>
                        </a:rPr>
                        <a:t>2.</a:t>
                      </a:r>
                      <a:endParaRPr lang="en-IN" sz="1400" b="1"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nSpc>
                          <a:spcPct val="112000"/>
                        </a:lnSpc>
                        <a:spcBef>
                          <a:spcPts val="0"/>
                        </a:spcBef>
                        <a:spcAft>
                          <a:spcPts val="1000"/>
                        </a:spcAft>
                      </a:pPr>
                      <a:r>
                        <a:rPr lang="en-US" sz="1400" b="1">
                          <a:effectLst/>
                        </a:rPr>
                        <a:t>Databasemanagementsystems,Ramakrishnan,andGehrke,3</a:t>
                      </a:r>
                      <a:r>
                        <a:rPr lang="en-US" sz="1400" b="1" baseline="30000">
                          <a:effectLst/>
                        </a:rPr>
                        <a:t>rd</a:t>
                      </a:r>
                      <a:r>
                        <a:rPr lang="en-US" sz="1400" b="1">
                          <a:effectLst/>
                        </a:rPr>
                        <a:t>Edition,2014, McGrawHill </a:t>
                      </a:r>
                      <a:r>
                        <a:rPr lang="en-US" sz="1400" b="1">
                          <a:effectLst/>
                          <a:highlight>
                            <a:srgbClr val="FFFFFF"/>
                          </a:highlight>
                        </a:rPr>
                        <a:t>ISBN-10: 0072465638 </a:t>
                      </a:r>
                      <a:endParaRPr lang="en-IN" sz="1400" b="1">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10002"/>
                  </a:ext>
                </a:extLst>
              </a:tr>
              <a:tr h="328685">
                <a:tc gridSpan="2">
                  <a:txBody>
                    <a:bodyPr/>
                    <a:lstStyle/>
                    <a:p>
                      <a:pPr marL="0" marR="0" algn="l">
                        <a:lnSpc>
                          <a:spcPct val="115000"/>
                        </a:lnSpc>
                        <a:spcBef>
                          <a:spcPts val="0"/>
                        </a:spcBef>
                        <a:spcAft>
                          <a:spcPts val="1000"/>
                        </a:spcAft>
                      </a:pPr>
                      <a:r>
                        <a:rPr lang="en-US" sz="1400" b="1">
                          <a:effectLst/>
                        </a:rPr>
                        <a:t>Reference Books</a:t>
                      </a:r>
                      <a:endParaRPr lang="en-IN" sz="1400" b="1">
                        <a:effectLst/>
                        <a:latin typeface="Calibri" panose="020F0502020204030204" pitchFamily="34" charset="0"/>
                        <a:ea typeface="Calibri" panose="020F0502020204030204" pitchFamily="34" charset="0"/>
                      </a:endParaRPr>
                    </a:p>
                  </a:txBody>
                  <a:tcPr marL="68580" marR="68580" marT="0" marB="0" anchor="ctr"/>
                </a:tc>
                <a:tc hMerge="1">
                  <a:txBody>
                    <a:bodyPr/>
                    <a:lstStyle/>
                    <a:p>
                      <a:endParaRPr lang="en-IN"/>
                    </a:p>
                  </a:txBody>
                  <a:tcPr/>
                </a:tc>
                <a:extLst>
                  <a:ext uri="{0D108BD9-81ED-4DB2-BD59-A6C34878D82A}">
                    <a16:rowId xmlns:a16="http://schemas.microsoft.com/office/drawing/2014/main" val="10003"/>
                  </a:ext>
                </a:extLst>
              </a:tr>
              <a:tr h="754567">
                <a:tc>
                  <a:txBody>
                    <a:bodyPr/>
                    <a:lstStyle/>
                    <a:p>
                      <a:pPr marL="342900" marR="0" lvl="0" indent="-342900" algn="l">
                        <a:lnSpc>
                          <a:spcPct val="115000"/>
                        </a:lnSpc>
                        <a:spcBef>
                          <a:spcPts val="0"/>
                        </a:spcBef>
                        <a:spcAft>
                          <a:spcPts val="0"/>
                        </a:spcAft>
                        <a:buFont typeface="+mj-lt"/>
                        <a:buAutoNum type="arabicPeriod"/>
                      </a:pPr>
                      <a:r>
                        <a:rPr lang="en-US" sz="1400" b="1" dirty="0">
                          <a:effectLst/>
                        </a:rPr>
                        <a:t> </a:t>
                      </a:r>
                      <a:endParaRPr lang="en-US" sz="1400" b="1"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nSpc>
                          <a:spcPct val="111000"/>
                        </a:lnSpc>
                        <a:spcBef>
                          <a:spcPts val="0"/>
                        </a:spcBef>
                        <a:spcAft>
                          <a:spcPts val="1000"/>
                        </a:spcAft>
                      </a:pPr>
                      <a:r>
                        <a:rPr lang="en-US" sz="1400" b="1">
                          <a:effectLst/>
                        </a:rPr>
                        <a:t>Silberschatz Korth and Sudharshan, Database System Concepts, 6</a:t>
                      </a:r>
                      <a:r>
                        <a:rPr lang="en-US" sz="1400" b="1" baseline="30000">
                          <a:effectLst/>
                        </a:rPr>
                        <a:t>th</a:t>
                      </a:r>
                      <a:r>
                        <a:rPr lang="en-US" sz="1400" b="1">
                          <a:effectLst/>
                        </a:rPr>
                        <a:t> Edition,Mc-GrawHill,2013. </a:t>
                      </a:r>
                      <a:r>
                        <a:rPr lang="en-US" sz="1400" b="1">
                          <a:effectLst/>
                          <a:highlight>
                            <a:srgbClr val="FFFFFF"/>
                          </a:highlight>
                        </a:rPr>
                        <a:t> ISBN-10: 9332901384</a:t>
                      </a:r>
                      <a:endParaRPr lang="en-IN" sz="1400" b="1">
                        <a:effectLst/>
                      </a:endParaRPr>
                    </a:p>
                    <a:p>
                      <a:pPr marL="0" marR="0">
                        <a:lnSpc>
                          <a:spcPct val="115000"/>
                        </a:lnSpc>
                        <a:spcBef>
                          <a:spcPts val="0"/>
                        </a:spcBef>
                        <a:spcAft>
                          <a:spcPts val="1000"/>
                        </a:spcAft>
                      </a:pPr>
                      <a:r>
                        <a:rPr lang="en-US" sz="1400" b="1">
                          <a:effectLst/>
                        </a:rPr>
                        <a:t> </a:t>
                      </a:r>
                      <a:endParaRPr lang="en-IN" sz="1400" b="1">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10004"/>
                  </a:ext>
                </a:extLst>
              </a:tr>
              <a:tr h="577546">
                <a:tc>
                  <a:txBody>
                    <a:bodyPr/>
                    <a:lstStyle/>
                    <a:p>
                      <a:pPr marL="0" marR="0" lvl="0" indent="0" algn="l">
                        <a:lnSpc>
                          <a:spcPct val="115000"/>
                        </a:lnSpc>
                        <a:spcBef>
                          <a:spcPts val="0"/>
                        </a:spcBef>
                        <a:spcAft>
                          <a:spcPts val="0"/>
                        </a:spcAft>
                        <a:buFont typeface="+mj-lt"/>
                        <a:buNone/>
                      </a:pPr>
                      <a:r>
                        <a:rPr lang="en-US" sz="1400" b="1" dirty="0">
                          <a:effectLst/>
                        </a:rPr>
                        <a:t>2. </a:t>
                      </a:r>
                      <a:endParaRPr lang="en-US" sz="1400" b="1"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nSpc>
                          <a:spcPct val="115000"/>
                        </a:lnSpc>
                        <a:spcBef>
                          <a:spcPts val="0"/>
                        </a:spcBef>
                        <a:spcAft>
                          <a:spcPts val="1000"/>
                        </a:spcAft>
                      </a:pPr>
                      <a:r>
                        <a:rPr lang="en-US" sz="1400" b="1" dirty="0">
                          <a:effectLst/>
                        </a:rPr>
                        <a:t>Coronel, Morris, and Rob, Database Principles Fundamentals of Design, Implementation and Management, Cengage Learning2012. </a:t>
                      </a:r>
                      <a:r>
                        <a:rPr lang="en-US" sz="1400" b="1" dirty="0">
                          <a:effectLst/>
                          <a:highlight>
                            <a:srgbClr val="FFFFFF"/>
                          </a:highlight>
                        </a:rPr>
                        <a:t>ISBN 9781285196145</a:t>
                      </a:r>
                      <a:endParaRPr lang="en-IN" sz="1400" b="1"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10005"/>
                  </a:ext>
                </a:extLst>
              </a:tr>
            </a:tbl>
          </a:graphicData>
        </a:graphic>
      </p:graphicFrame>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id="{D157D7EE-4BC4-4F08-B652-8634804C7FDF}"/>
              </a:ext>
            </a:extLst>
          </p:cNvPr>
          <p:cNvSpPr>
            <a:spLocks noGrp="1"/>
          </p:cNvSpPr>
          <p:nvPr>
            <p:ph type="title"/>
          </p:nvPr>
        </p:nvSpPr>
        <p:spPr>
          <a:xfrm>
            <a:off x="1504950" y="906463"/>
            <a:ext cx="9928225" cy="419100"/>
          </a:xfrm>
        </p:spPr>
        <p:txBody>
          <a:bodyPr/>
          <a:lstStyle/>
          <a:p>
            <a:pPr algn="ctr" eaLnBrk="1" hangingPunct="1"/>
            <a:r>
              <a:rPr lang="en-IN" altLang="en-US"/>
              <a:t>Some useful links</a:t>
            </a:r>
            <a:endParaRPr lang="en-US" altLang="en-US" b="1">
              <a:solidFill>
                <a:schemeClr val="bg1"/>
              </a:solidFill>
              <a:latin typeface="Arial" panose="020B0604020202020204" pitchFamily="34" charset="0"/>
              <a:cs typeface="Arial" panose="020B0604020202020204" pitchFamily="34" charset="0"/>
            </a:endParaRPr>
          </a:p>
        </p:txBody>
      </p:sp>
      <p:sp>
        <p:nvSpPr>
          <p:cNvPr id="41987" name="Content Placeholder 2">
            <a:extLst>
              <a:ext uri="{FF2B5EF4-FFF2-40B4-BE49-F238E27FC236}">
                <a16:creationId xmlns:a16="http://schemas.microsoft.com/office/drawing/2014/main" id="{5E68337E-CC8F-4F4A-B34F-B8E9B5AC73D1}"/>
              </a:ext>
            </a:extLst>
          </p:cNvPr>
          <p:cNvSpPr>
            <a:spLocks noGrp="1"/>
          </p:cNvSpPr>
          <p:nvPr>
            <p:ph idx="1"/>
          </p:nvPr>
        </p:nvSpPr>
        <p:spPr>
          <a:xfrm>
            <a:off x="382588" y="2439988"/>
            <a:ext cx="11426825" cy="3700462"/>
          </a:xfrm>
        </p:spPr>
        <p:txBody>
          <a:bodyPr/>
          <a:lstStyle/>
          <a:p>
            <a:pPr marL="0" indent="0">
              <a:buFont typeface="Wingdings 3" panose="05040102010807070707" pitchFamily="18" charset="2"/>
              <a:buNone/>
            </a:pPr>
            <a:r>
              <a:rPr lang="en-IN" altLang="en-US" sz="1800" b="1" u="sng">
                <a:solidFill>
                  <a:srgbClr val="0563C1"/>
                </a:solidFill>
                <a:latin typeface="Times New Roman" panose="02020603050405020304" pitchFamily="18" charset="0"/>
                <a:ea typeface="Calibri" panose="020F0502020204030204" pitchFamily="34" charset="0"/>
                <a:cs typeface="Times New Roman" panose="02020603050405020304" pitchFamily="18" charset="0"/>
                <a:hlinkClick r:id="rId2"/>
              </a:rPr>
              <a:t>https://www.cs.uregina.ca/Links/class-info/215/erd/#:~:text=Data%20modeling%20is%20a%20technique,data%20requirements%20for%20a%20database</a:t>
            </a:r>
            <a:endParaRPr lang="en-IN" altLang="en-US" sz="1800" b="1" u="sng">
              <a:solidFill>
                <a:srgbClr val="0563C1"/>
              </a:solidFill>
              <a:latin typeface="Times New Roman" panose="02020603050405020304" pitchFamily="18" charset="0"/>
              <a:ea typeface="Calibri" panose="020F0502020204030204" pitchFamily="34" charset="0"/>
              <a:cs typeface="Times New Roman" panose="02020603050405020304" pitchFamily="18" charset="0"/>
              <a:hlinkClick r:id="rId3"/>
            </a:endParaRPr>
          </a:p>
          <a:p>
            <a:pPr marL="0" indent="0">
              <a:buFont typeface="Wingdings 3" panose="05040102010807070707" pitchFamily="18" charset="2"/>
              <a:buNone/>
            </a:pPr>
            <a:r>
              <a:rPr lang="en-IN" altLang="en-US" sz="1800" b="1" u="sng">
                <a:solidFill>
                  <a:srgbClr val="0563C1"/>
                </a:solidFill>
                <a:latin typeface="Times New Roman" panose="02020603050405020304" pitchFamily="18" charset="0"/>
                <a:ea typeface="Calibri" panose="020F0502020204030204" pitchFamily="34" charset="0"/>
                <a:cs typeface="Times New Roman" panose="02020603050405020304" pitchFamily="18" charset="0"/>
                <a:hlinkClick r:id="rId3"/>
              </a:rPr>
              <a:t>https://www.geeksforgeeks.org/generalization-specialization-and-aggregation-in-er-model/</a:t>
            </a:r>
            <a:endParaRPr lang="en-IN" altLang="en-US" sz="1800" b="1" u="sng">
              <a:solidFill>
                <a:srgbClr val="0563C1"/>
              </a:solidFill>
              <a:latin typeface="Times New Roman" panose="02020603050405020304" pitchFamily="18" charset="0"/>
              <a:ea typeface="Calibri" panose="020F0502020204030204" pitchFamily="34" charset="0"/>
              <a:cs typeface="Times New Roman" panose="02020603050405020304" pitchFamily="18" charset="0"/>
            </a:endParaRPr>
          </a:p>
          <a:p>
            <a:pPr marL="0" indent="0">
              <a:buFont typeface="Wingdings 3" panose="05040102010807070707" pitchFamily="18" charset="2"/>
              <a:buNone/>
            </a:pPr>
            <a:r>
              <a:rPr lang="en-IN" altLang="en-US" sz="1800" b="1" u="sng">
                <a:solidFill>
                  <a:srgbClr val="0563C1"/>
                </a:solidFill>
                <a:latin typeface="Times New Roman" panose="02020603050405020304" pitchFamily="18" charset="0"/>
                <a:ea typeface="Calibri" panose="020F0502020204030204" pitchFamily="34" charset="0"/>
                <a:cs typeface="Times New Roman" panose="02020603050405020304" pitchFamily="18" charset="0"/>
                <a:hlinkClick r:id="rId4"/>
              </a:rPr>
              <a:t>https://www.guru99.com/relational-data-model-dbms.html</a:t>
            </a:r>
            <a:endParaRPr lang="en-IN" altLang="en-US" sz="1800">
              <a:latin typeface="Calibri" panose="020F0502020204030204" pitchFamily="34" charset="0"/>
              <a:ea typeface="Calibri" panose="020F0502020204030204" pitchFamily="34" charset="0"/>
              <a:cs typeface="Times New Roman" panose="02020603050405020304" pitchFamily="18" charset="0"/>
            </a:endParaRPr>
          </a:p>
          <a:p>
            <a:pPr marL="0" indent="0">
              <a:buFont typeface="Wingdings 3" panose="05040102010807070707" pitchFamily="18" charset="2"/>
              <a:buNone/>
            </a:pPr>
            <a:r>
              <a:rPr lang="en-IN" altLang="en-US" sz="1800" b="1" u="sng">
                <a:solidFill>
                  <a:srgbClr val="0563C1"/>
                </a:solidFill>
                <a:latin typeface="Times New Roman" panose="02020603050405020304" pitchFamily="18" charset="0"/>
                <a:ea typeface="Calibri" panose="020F0502020204030204" pitchFamily="34" charset="0"/>
                <a:cs typeface="Times New Roman" panose="02020603050405020304" pitchFamily="18" charset="0"/>
                <a:hlinkClick r:id="rId5"/>
              </a:rPr>
              <a:t>https://www.tutorialspoint.com/dbms/relational_algebra.htm</a:t>
            </a:r>
            <a:endParaRPr lang="en-IN" altLang="en-US" sz="1800">
              <a:latin typeface="Calibri" panose="020F0502020204030204" pitchFamily="34" charset="0"/>
              <a:ea typeface="Calibri" panose="020F0502020204030204" pitchFamily="34" charset="0"/>
              <a:cs typeface="Times New Roman" panose="02020603050405020304" pitchFamily="18" charset="0"/>
            </a:endParaRPr>
          </a:p>
          <a:p>
            <a:pPr marL="0" indent="0">
              <a:buFont typeface="Wingdings 3" panose="05040102010807070707" pitchFamily="18" charset="2"/>
              <a:buNone/>
            </a:pPr>
            <a:endParaRPr lang="en-US" altLang="en-US" sz="1800">
              <a:solidFill>
                <a:schemeClr val="tx1"/>
              </a:solidFill>
              <a:latin typeface="Arial" panose="020B0604020202020204" pitchFamily="34" charset="0"/>
              <a:ea typeface="Calibri" panose="020F0502020204030204" pitchFamily="34" charset="0"/>
              <a:cs typeface="Arial" panose="020B0604020202020204" pitchFamily="34" charset="0"/>
            </a:endParaRPr>
          </a:p>
        </p:txBody>
      </p:sp>
      <p:sp>
        <p:nvSpPr>
          <p:cNvPr id="41988" name="Slide Number Placeholder 5">
            <a:extLst>
              <a:ext uri="{FF2B5EF4-FFF2-40B4-BE49-F238E27FC236}">
                <a16:creationId xmlns:a16="http://schemas.microsoft.com/office/drawing/2014/main" id="{92607C13-BBC3-4CEA-8710-FBC442CA3DA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18" charset="2"/>
              <a:buChar char=""/>
              <a:defRPr sz="3200">
                <a:solidFill>
                  <a:srgbClr val="404040"/>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SzTx/>
              <a:buFontTx/>
              <a:buNone/>
            </a:pPr>
            <a:fld id="{DF812835-0CD2-4A38-A433-D2FBC0A5B2A4}" type="slidenum">
              <a:rPr lang="en-IN" altLang="en-US" sz="2800">
                <a:solidFill>
                  <a:schemeClr val="bg1"/>
                </a:solidFill>
                <a:latin typeface="Calibri" panose="020F0502020204030204" pitchFamily="34" charset="0"/>
              </a:rPr>
              <a:pPr>
                <a:spcBef>
                  <a:spcPct val="0"/>
                </a:spcBef>
                <a:buClrTx/>
                <a:buSzTx/>
                <a:buFontTx/>
                <a:buNone/>
              </a:pPr>
              <a:t>68</a:t>
            </a:fld>
            <a:endParaRPr lang="en-IN" altLang="en-US" sz="2800">
              <a:solidFill>
                <a:schemeClr val="bg1"/>
              </a:solidFill>
              <a:latin typeface="Calibri" panose="020F0502020204030204" pitchFamily="34" charset="0"/>
            </a:endParaRPr>
          </a:p>
        </p:txBody>
      </p:sp>
      <p:pic>
        <p:nvPicPr>
          <p:cNvPr id="41989" name="Picture 5" descr="C:\Users\Mahesh Kumar Jha\Downloads\CMRIT NEW LOGO-01.png">
            <a:extLst>
              <a:ext uri="{FF2B5EF4-FFF2-40B4-BE49-F238E27FC236}">
                <a16:creationId xmlns:a16="http://schemas.microsoft.com/office/drawing/2014/main" id="{DD302462-7297-4918-8E11-8B2CF449154A}"/>
              </a:ext>
            </a:extLst>
          </p:cNvPr>
          <p:cNvPicPr>
            <a:picLocks noChangeAspect="1" noChangeArrowheads="1"/>
          </p:cNvPicPr>
          <p:nvPr/>
        </p:nvPicPr>
        <p:blipFill>
          <a:blip r:embed="rId6">
            <a:clrChange>
              <a:clrFrom>
                <a:srgbClr val="000000"/>
              </a:clrFrom>
              <a:clrTo>
                <a:srgbClr val="000000">
                  <a:alpha val="0"/>
                </a:srgbClr>
              </a:clrTo>
            </a:clrChange>
            <a:extLst>
              <a:ext uri="{28A0092B-C50C-407E-A947-70E740481C1C}">
                <a14:useLocalDpi xmlns:a14="http://schemas.microsoft.com/office/drawing/2010/main" val="0"/>
              </a:ext>
            </a:extLst>
          </a:blip>
          <a:srcRect l="10242" t="16174" r="4218"/>
          <a:stretch>
            <a:fillRect/>
          </a:stretch>
        </p:blipFill>
        <p:spPr bwMode="auto">
          <a:xfrm>
            <a:off x="530225" y="606425"/>
            <a:ext cx="1744663"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010" name="Group 7">
            <a:extLst>
              <a:ext uri="{FF2B5EF4-FFF2-40B4-BE49-F238E27FC236}">
                <a16:creationId xmlns:a16="http://schemas.microsoft.com/office/drawing/2014/main" id="{1BD3EAB1-D548-4F8C-B935-CA927322E7B6}"/>
              </a:ext>
            </a:extLst>
          </p:cNvPr>
          <p:cNvGrpSpPr>
            <a:grpSpLocks/>
          </p:cNvGrpSpPr>
          <p:nvPr/>
        </p:nvGrpSpPr>
        <p:grpSpPr bwMode="auto">
          <a:xfrm>
            <a:off x="1016000" y="2438400"/>
            <a:ext cx="10261600" cy="1676400"/>
            <a:chOff x="838200" y="2590800"/>
            <a:chExt cx="7696200" cy="1676400"/>
          </a:xfrm>
        </p:grpSpPr>
        <p:sp>
          <p:nvSpPr>
            <p:cNvPr id="7" name="Ribbon: Tilted Up 6">
              <a:extLst>
                <a:ext uri="{FF2B5EF4-FFF2-40B4-BE49-F238E27FC236}">
                  <a16:creationId xmlns:a16="http://schemas.microsoft.com/office/drawing/2014/main" id="{272C8276-3005-4330-A9AF-D9178AFE2D78}"/>
                </a:ext>
              </a:extLst>
            </p:cNvPr>
            <p:cNvSpPr/>
            <p:nvPr/>
          </p:nvSpPr>
          <p:spPr>
            <a:xfrm>
              <a:off x="838200" y="2590800"/>
              <a:ext cx="7696200" cy="1676400"/>
            </a:xfrm>
            <a:prstGeom prst="ribbon2">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en-IN"/>
            </a:p>
          </p:txBody>
        </p:sp>
        <p:sp>
          <p:nvSpPr>
            <p:cNvPr id="4" name="Rectangle 3">
              <a:extLst>
                <a:ext uri="{FF2B5EF4-FFF2-40B4-BE49-F238E27FC236}">
                  <a16:creationId xmlns:a16="http://schemas.microsoft.com/office/drawing/2014/main" id="{C9539744-F1F0-41F2-8350-C7CB1E00BA1F}"/>
                </a:ext>
              </a:extLst>
            </p:cNvPr>
            <p:cNvSpPr/>
            <p:nvPr/>
          </p:nvSpPr>
          <p:spPr>
            <a:xfrm>
              <a:off x="3597423" y="2743200"/>
              <a:ext cx="2382143" cy="923330"/>
            </a:xfrm>
            <a:prstGeom prst="rect">
              <a:avLst/>
            </a:prstGeom>
            <a:noFill/>
            <a:ln>
              <a:noFill/>
            </a:ln>
          </p:spPr>
          <p:txBody>
            <a:bodyPr wrap="none">
              <a:spAutoFit/>
            </a:bodyPr>
            <a:lstStyle/>
            <a:p>
              <a:pPr algn="ctr" fontAlgn="auto">
                <a:spcBef>
                  <a:spcPts val="0"/>
                </a:spcBef>
                <a:spcAft>
                  <a:spcPts val="0"/>
                </a:spcAft>
                <a:defRPr/>
              </a:pPr>
              <a:r>
                <a:rPr lang="en-US" sz="5400" b="1" dirty="0">
                  <a:ln w="9525">
                    <a:solidFill>
                      <a:schemeClr val="bg1"/>
                    </a:solidFill>
                    <a:prstDash val="solid"/>
                  </a:ln>
                  <a:effectLst>
                    <a:outerShdw blurRad="12700" dist="38100" dir="2700000" algn="tl" rotWithShape="0">
                      <a:schemeClr val="accent5">
                        <a:lumMod val="60000"/>
                        <a:lumOff val="40000"/>
                      </a:schemeClr>
                    </a:outerShdw>
                  </a:effectLst>
                  <a:latin typeface="Forte" panose="03060902040502070203" pitchFamily="66" charset="0"/>
                  <a:cs typeface="+mn-cs"/>
                </a:rPr>
                <a:t>Thank You</a:t>
              </a:r>
            </a:p>
          </p:txBody>
        </p:sp>
      </p:grpSp>
      <p:sp>
        <p:nvSpPr>
          <p:cNvPr id="43011" name="Slide Number Placeholder 5">
            <a:extLst>
              <a:ext uri="{FF2B5EF4-FFF2-40B4-BE49-F238E27FC236}">
                <a16:creationId xmlns:a16="http://schemas.microsoft.com/office/drawing/2014/main" id="{2A8547F7-B081-4B8C-88B6-15848C616D2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18" charset="2"/>
              <a:buChar char=""/>
              <a:defRPr sz="3200">
                <a:solidFill>
                  <a:srgbClr val="404040"/>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SzTx/>
              <a:buFontTx/>
              <a:buNone/>
            </a:pPr>
            <a:fld id="{0495C9C3-4100-4B55-9E91-A63E1ED189DB}" type="slidenum">
              <a:rPr lang="en-IN" altLang="en-US" sz="2800">
                <a:solidFill>
                  <a:schemeClr val="bg1"/>
                </a:solidFill>
                <a:latin typeface="Calibri" panose="020F0502020204030204" pitchFamily="34" charset="0"/>
              </a:rPr>
              <a:pPr>
                <a:spcBef>
                  <a:spcPct val="0"/>
                </a:spcBef>
                <a:buClrTx/>
                <a:buSzTx/>
                <a:buFontTx/>
                <a:buNone/>
              </a:pPr>
              <a:t>69</a:t>
            </a:fld>
            <a:endParaRPr lang="en-IN" altLang="en-US" sz="2800">
              <a:solidFill>
                <a:schemeClr val="bg1"/>
              </a:solidFill>
              <a:latin typeface="Calibri" panose="020F0502020204030204" pitchFamily="34" charset="0"/>
            </a:endParaRPr>
          </a:p>
        </p:txBody>
      </p:sp>
      <p:pic>
        <p:nvPicPr>
          <p:cNvPr id="6" name="Picture 5" descr="C:\Users\Mahesh Kumar Jha\Downloads\CMRIT NEW LOGO-01.png">
            <a:extLst>
              <a:ext uri="{FF2B5EF4-FFF2-40B4-BE49-F238E27FC236}">
                <a16:creationId xmlns:a16="http://schemas.microsoft.com/office/drawing/2014/main" id="{87A300E4-94EE-4E5B-BD32-B9C7BC4405B7}"/>
              </a:ext>
            </a:extLst>
          </p:cNvPr>
          <p:cNvPicPr>
            <a:picLocks noChangeAspect="1" noChangeArrowheads="1"/>
          </p:cNvPicPr>
          <p:nvPr/>
        </p:nvPicPr>
        <p:blipFill>
          <a:blip r:embed="rId2">
            <a:clrChange>
              <a:clrFrom>
                <a:srgbClr val="000000"/>
              </a:clrFrom>
              <a:clrTo>
                <a:srgbClr val="000000">
                  <a:alpha val="0"/>
                </a:srgbClr>
              </a:clrTo>
            </a:clrChange>
            <a:extLst>
              <a:ext uri="{28A0092B-C50C-407E-A947-70E740481C1C}">
                <a14:useLocalDpi xmlns:a14="http://schemas.microsoft.com/office/drawing/2010/main" val="0"/>
              </a:ext>
            </a:extLst>
          </a:blip>
          <a:srcRect l="10242" t="16174" r="4218"/>
          <a:stretch>
            <a:fillRect/>
          </a:stretch>
        </p:blipFill>
        <p:spPr bwMode="auto">
          <a:xfrm>
            <a:off x="530225" y="574341"/>
            <a:ext cx="1744663"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A90BF-3D5F-4564-BC60-3F822D8D431C}"/>
              </a:ext>
            </a:extLst>
          </p:cNvPr>
          <p:cNvSpPr>
            <a:spLocks noGrp="1"/>
          </p:cNvSpPr>
          <p:nvPr>
            <p:ph type="title"/>
          </p:nvPr>
        </p:nvSpPr>
        <p:spPr>
          <a:xfrm>
            <a:off x="2009775" y="1063625"/>
            <a:ext cx="9524499" cy="708025"/>
          </a:xfrm>
        </p:spPr>
        <p:txBody>
          <a:bodyPr/>
          <a:lstStyle/>
          <a:p>
            <a:r>
              <a:rPr lang="en-US" dirty="0"/>
              <a:t>Domain, Attributes, Tuples, and Relations</a:t>
            </a:r>
            <a:endParaRPr lang="en-IN" dirty="0"/>
          </a:p>
        </p:txBody>
      </p:sp>
      <p:sp>
        <p:nvSpPr>
          <p:cNvPr id="3" name="Text Placeholder 2">
            <a:extLst>
              <a:ext uri="{FF2B5EF4-FFF2-40B4-BE49-F238E27FC236}">
                <a16:creationId xmlns:a16="http://schemas.microsoft.com/office/drawing/2014/main" id="{CCBF9887-B994-43D8-862B-BD6A52B3FFA6}"/>
              </a:ext>
            </a:extLst>
          </p:cNvPr>
          <p:cNvSpPr>
            <a:spLocks noGrp="1"/>
          </p:cNvSpPr>
          <p:nvPr>
            <p:ph type="body" idx="1"/>
          </p:nvPr>
        </p:nvSpPr>
        <p:spPr>
          <a:xfrm>
            <a:off x="521076" y="1989471"/>
            <a:ext cx="1488700" cy="576262"/>
          </a:xfrm>
        </p:spPr>
        <p:txBody>
          <a:bodyPr/>
          <a:lstStyle/>
          <a:p>
            <a:r>
              <a:rPr lang="en-US" b="1" dirty="0">
                <a:solidFill>
                  <a:schemeClr val="tx1"/>
                </a:solidFill>
              </a:rPr>
              <a:t>Domain</a:t>
            </a:r>
            <a:endParaRPr lang="en-IN" b="1" dirty="0">
              <a:solidFill>
                <a:schemeClr val="tx1"/>
              </a:solidFill>
            </a:endParaRPr>
          </a:p>
        </p:txBody>
      </p:sp>
      <p:sp>
        <p:nvSpPr>
          <p:cNvPr id="4" name="Content Placeholder 3">
            <a:extLst>
              <a:ext uri="{FF2B5EF4-FFF2-40B4-BE49-F238E27FC236}">
                <a16:creationId xmlns:a16="http://schemas.microsoft.com/office/drawing/2014/main" id="{83AC7A4D-5CB3-445A-9C29-2BD02F9A807B}"/>
              </a:ext>
            </a:extLst>
          </p:cNvPr>
          <p:cNvSpPr>
            <a:spLocks noGrp="1"/>
          </p:cNvSpPr>
          <p:nvPr>
            <p:ph sz="half" idx="2"/>
          </p:nvPr>
        </p:nvSpPr>
        <p:spPr>
          <a:xfrm>
            <a:off x="521075" y="2597150"/>
            <a:ext cx="11253829" cy="3965575"/>
          </a:xfrm>
        </p:spPr>
        <p:txBody>
          <a:bodyPr>
            <a:normAutofit fontScale="92500" lnSpcReduction="20000"/>
          </a:bodyPr>
          <a:lstStyle/>
          <a:p>
            <a:r>
              <a:rPr lang="en-US" dirty="0"/>
              <a:t>A Domain D	 is a set of atomic values. Atomic mean each value in the domain is indivisible. </a:t>
            </a:r>
          </a:p>
          <a:p>
            <a:r>
              <a:rPr lang="en-US" dirty="0"/>
              <a:t>Domain can be specified by data type from the which the data values forming the domain.</a:t>
            </a:r>
          </a:p>
          <a:p>
            <a:r>
              <a:rPr lang="en-US" dirty="0"/>
              <a:t>Data type and format also specified.</a:t>
            </a:r>
          </a:p>
          <a:p>
            <a:r>
              <a:rPr lang="en-US" dirty="0"/>
              <a:t>Specify the name for the domain – It will be useful.</a:t>
            </a:r>
          </a:p>
          <a:p>
            <a:r>
              <a:rPr lang="en-IN" dirty="0"/>
              <a:t> </a:t>
            </a:r>
            <a:r>
              <a:rPr lang="en-IN" dirty="0" err="1"/>
              <a:t>E.g</a:t>
            </a:r>
            <a:r>
              <a:rPr lang="en-IN" dirty="0"/>
              <a:t>, </a:t>
            </a:r>
            <a:r>
              <a:rPr lang="en-IN" dirty="0" err="1"/>
              <a:t>Phone_number</a:t>
            </a:r>
            <a:r>
              <a:rPr lang="en-IN" dirty="0"/>
              <a:t>;</a:t>
            </a:r>
          </a:p>
          <a:p>
            <a:r>
              <a:rPr lang="en-IN" dirty="0"/>
              <a:t>        </a:t>
            </a:r>
            <a:r>
              <a:rPr lang="en-IN" dirty="0" err="1"/>
              <a:t>Aadhar_number</a:t>
            </a:r>
            <a:r>
              <a:rPr lang="en-IN" dirty="0"/>
              <a:t>; etc.,</a:t>
            </a:r>
          </a:p>
        </p:txBody>
      </p:sp>
      <p:sp>
        <p:nvSpPr>
          <p:cNvPr id="30723" name="Slide Number Placeholder 5">
            <a:extLst>
              <a:ext uri="{FF2B5EF4-FFF2-40B4-BE49-F238E27FC236}">
                <a16:creationId xmlns:a16="http://schemas.microsoft.com/office/drawing/2014/main" id="{58F7722A-4EFE-4DF7-A550-372799F78B0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18" charset="2"/>
              <a:buChar char=""/>
              <a:defRPr sz="3200">
                <a:solidFill>
                  <a:srgbClr val="404040"/>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SzTx/>
              <a:buFontTx/>
              <a:buNone/>
            </a:pPr>
            <a:fld id="{7F2C9B62-01B1-4A82-84AA-4074757EBAAC}" type="slidenum">
              <a:rPr lang="en-IN" altLang="en-US" sz="2800">
                <a:solidFill>
                  <a:schemeClr val="bg1"/>
                </a:solidFill>
                <a:latin typeface="Calibri" panose="020F0502020204030204" pitchFamily="34" charset="0"/>
              </a:rPr>
              <a:pPr>
                <a:spcBef>
                  <a:spcPct val="0"/>
                </a:spcBef>
                <a:buClrTx/>
                <a:buSzTx/>
                <a:buFontTx/>
                <a:buNone/>
              </a:pPr>
              <a:t>7</a:t>
            </a:fld>
            <a:endParaRPr lang="en-IN" altLang="en-US" sz="2800">
              <a:solidFill>
                <a:schemeClr val="bg1"/>
              </a:solidFill>
              <a:latin typeface="Calibri" panose="020F0502020204030204" pitchFamily="34" charset="0"/>
            </a:endParaRPr>
          </a:p>
        </p:txBody>
      </p:sp>
      <p:pic>
        <p:nvPicPr>
          <p:cNvPr id="30724" name="Picture 5" descr="C:\Users\Mahesh Kumar Jha\Downloads\CMRIT NEW LOGO-01.png">
            <a:extLst>
              <a:ext uri="{FF2B5EF4-FFF2-40B4-BE49-F238E27FC236}">
                <a16:creationId xmlns:a16="http://schemas.microsoft.com/office/drawing/2014/main" id="{53F528ED-2204-4CAF-BBDD-7EAB620094E2}"/>
              </a:ext>
            </a:extLst>
          </p:cNvPr>
          <p:cNvPicPr>
            <a:picLocks noChangeAspect="1" noChangeArrowheads="1"/>
          </p:cNvPicPr>
          <p:nvPr/>
        </p:nvPicPr>
        <p:blipFill>
          <a:blip r:embed="rId2">
            <a:clrChange>
              <a:clrFrom>
                <a:srgbClr val="000000"/>
              </a:clrFrom>
              <a:clrTo>
                <a:srgbClr val="000000">
                  <a:alpha val="0"/>
                </a:srgbClr>
              </a:clrTo>
            </a:clrChange>
            <a:extLst>
              <a:ext uri="{28A0092B-C50C-407E-A947-70E740481C1C}">
                <a14:useLocalDpi xmlns:a14="http://schemas.microsoft.com/office/drawing/2010/main" val="0"/>
              </a:ext>
            </a:extLst>
          </a:blip>
          <a:srcRect l="10242" t="16174" r="4218"/>
          <a:stretch>
            <a:fillRect/>
          </a:stretch>
        </p:blipFill>
        <p:spPr bwMode="auto">
          <a:xfrm>
            <a:off x="530225" y="606425"/>
            <a:ext cx="1744663"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6185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5">
            <a:extLst>
              <a:ext uri="{FF2B5EF4-FFF2-40B4-BE49-F238E27FC236}">
                <a16:creationId xmlns:a16="http://schemas.microsoft.com/office/drawing/2014/main" id="{70CB9BAC-32BC-4A0F-A879-D34B5DAB9C8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18" charset="2"/>
              <a:buChar char=""/>
              <a:defRPr sz="3200">
                <a:solidFill>
                  <a:srgbClr val="404040"/>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SzTx/>
              <a:buFontTx/>
              <a:buNone/>
            </a:pPr>
            <a:fld id="{E61D3BAD-478C-476C-A450-681F5552DB3C}" type="slidenum">
              <a:rPr lang="en-US" altLang="en-US" sz="2800">
                <a:solidFill>
                  <a:schemeClr val="bg1"/>
                </a:solidFill>
              </a:rPr>
              <a:pPr>
                <a:spcBef>
                  <a:spcPct val="0"/>
                </a:spcBef>
                <a:buClrTx/>
                <a:buSzTx/>
                <a:buFontTx/>
                <a:buNone/>
              </a:pPr>
              <a:t>8</a:t>
            </a:fld>
            <a:endParaRPr lang="en-US" altLang="en-US" sz="2800">
              <a:solidFill>
                <a:schemeClr val="bg1"/>
              </a:solidFill>
            </a:endParaRPr>
          </a:p>
        </p:txBody>
      </p:sp>
      <p:pic>
        <p:nvPicPr>
          <p:cNvPr id="26629" name="Picture 5" descr="C:\Users\Mahesh Kumar Jha\Downloads\CMRIT NEW LOGO-01.png">
            <a:extLst>
              <a:ext uri="{FF2B5EF4-FFF2-40B4-BE49-F238E27FC236}">
                <a16:creationId xmlns:a16="http://schemas.microsoft.com/office/drawing/2014/main" id="{BCBC4DB0-4A8A-41ED-96D6-6B9C4E077698}"/>
              </a:ext>
            </a:extLst>
          </p:cNvPr>
          <p:cNvPicPr>
            <a:picLocks noChangeAspect="1" noChangeArrowheads="1"/>
          </p:cNvPicPr>
          <p:nvPr/>
        </p:nvPicPr>
        <p:blipFill>
          <a:blip r:embed="rId3">
            <a:clrChange>
              <a:clrFrom>
                <a:srgbClr val="000000"/>
              </a:clrFrom>
              <a:clrTo>
                <a:srgbClr val="000000">
                  <a:alpha val="0"/>
                </a:srgbClr>
              </a:clrTo>
            </a:clrChange>
            <a:extLst>
              <a:ext uri="{28A0092B-C50C-407E-A947-70E740481C1C}">
                <a14:useLocalDpi xmlns:a14="http://schemas.microsoft.com/office/drawing/2010/main" val="0"/>
              </a:ext>
            </a:extLst>
          </a:blip>
          <a:srcRect l="10242" t="16174" r="4218"/>
          <a:stretch>
            <a:fillRect/>
          </a:stretch>
        </p:blipFill>
        <p:spPr bwMode="auto">
          <a:xfrm>
            <a:off x="622300" y="606425"/>
            <a:ext cx="1744663"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2">
            <a:extLst>
              <a:ext uri="{FF2B5EF4-FFF2-40B4-BE49-F238E27FC236}">
                <a16:creationId xmlns:a16="http://schemas.microsoft.com/office/drawing/2014/main" id="{75A39D83-EFEE-44F8-9A88-ED2442397E2B}"/>
              </a:ext>
            </a:extLst>
          </p:cNvPr>
          <p:cNvSpPr txBox="1">
            <a:spLocks noChangeArrowheads="1"/>
          </p:cNvSpPr>
          <p:nvPr/>
        </p:nvSpPr>
        <p:spPr>
          <a:xfrm>
            <a:off x="4327776" y="1442692"/>
            <a:ext cx="2478433" cy="38610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2400" b="1" dirty="0">
                <a:latin typeface="Times New Roman" panose="02020603050405020304" pitchFamily="18" charset="0"/>
                <a:cs typeface="Times New Roman" panose="02020603050405020304" pitchFamily="18" charset="0"/>
              </a:rPr>
              <a:t>Attribute Types</a:t>
            </a:r>
          </a:p>
        </p:txBody>
      </p:sp>
      <p:sp>
        <p:nvSpPr>
          <p:cNvPr id="13" name="Rectangle 3">
            <a:extLst>
              <a:ext uri="{FF2B5EF4-FFF2-40B4-BE49-F238E27FC236}">
                <a16:creationId xmlns:a16="http://schemas.microsoft.com/office/drawing/2014/main" id="{30A62D30-A072-4024-8525-6BA13710BDF6}"/>
              </a:ext>
            </a:extLst>
          </p:cNvPr>
          <p:cNvSpPr txBox="1">
            <a:spLocks noChangeArrowheads="1"/>
          </p:cNvSpPr>
          <p:nvPr/>
        </p:nvSpPr>
        <p:spPr>
          <a:xfrm>
            <a:off x="307927" y="2380508"/>
            <a:ext cx="10882361" cy="418221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latin typeface="Times New Roman" panose="02020603050405020304" pitchFamily="18" charset="0"/>
                <a:cs typeface="Times New Roman" panose="02020603050405020304" pitchFamily="18" charset="0"/>
              </a:rPr>
              <a:t>Each attribute of a relation has a name</a:t>
            </a:r>
            <a:endParaRPr lang="en-US" altLang="en-US" sz="2400" dirty="0">
              <a:latin typeface="Times New Roman" panose="02020603050405020304" pitchFamily="18" charset="0"/>
              <a:ea typeface="ＭＳ Ｐゴシック" panose="020B0600070205080204" pitchFamily="34" charset="-128"/>
              <a:cs typeface="Times New Roman" panose="02020603050405020304" pitchFamily="18" charset="0"/>
            </a:endParaRPr>
          </a:p>
          <a:p>
            <a:r>
              <a:rPr lang="en-US" altLang="en-US" sz="2400" dirty="0">
                <a:latin typeface="Times New Roman" panose="02020603050405020304" pitchFamily="18" charset="0"/>
                <a:ea typeface="ＭＳ Ｐゴシック" panose="020B0600070205080204" pitchFamily="34" charset="-128"/>
                <a:cs typeface="Times New Roman" panose="02020603050405020304" pitchFamily="18" charset="0"/>
              </a:rPr>
              <a:t>The set of allowed values for each attribute is called the </a:t>
            </a:r>
            <a:r>
              <a:rPr lang="en-US" altLang="en-US" sz="2400" b="1" dirty="0">
                <a:solidFill>
                  <a:srgbClr val="000099"/>
                </a:solidFill>
                <a:latin typeface="Times New Roman" panose="02020603050405020304" pitchFamily="18" charset="0"/>
                <a:ea typeface="ＭＳ Ｐゴシック" panose="020B0600070205080204" pitchFamily="34" charset="-128"/>
                <a:cs typeface="Times New Roman" panose="02020603050405020304" pitchFamily="18" charset="0"/>
              </a:rPr>
              <a:t>domain</a:t>
            </a:r>
            <a:r>
              <a:rPr lang="en-US" altLang="en-US" sz="2400" dirty="0">
                <a:latin typeface="Times New Roman" panose="02020603050405020304" pitchFamily="18" charset="0"/>
                <a:ea typeface="ＭＳ Ｐゴシック" panose="020B0600070205080204" pitchFamily="34" charset="-128"/>
                <a:cs typeface="Times New Roman" panose="02020603050405020304" pitchFamily="18" charset="0"/>
              </a:rPr>
              <a:t> of the attribute</a:t>
            </a:r>
          </a:p>
          <a:p>
            <a:r>
              <a:rPr lang="en-US" altLang="en-US" sz="2400" dirty="0">
                <a:latin typeface="Times New Roman" panose="02020603050405020304" pitchFamily="18" charset="0"/>
                <a:ea typeface="ＭＳ Ｐゴシック" panose="020B0600070205080204" pitchFamily="34" charset="-128"/>
                <a:cs typeface="Times New Roman" panose="02020603050405020304" pitchFamily="18" charset="0"/>
              </a:rPr>
              <a:t>Attribute values are (normally) required to be </a:t>
            </a:r>
            <a:r>
              <a:rPr lang="en-US" altLang="en-US" sz="2400" b="1" dirty="0">
                <a:solidFill>
                  <a:srgbClr val="000099"/>
                </a:solidFill>
                <a:latin typeface="Times New Roman" panose="02020603050405020304" pitchFamily="18" charset="0"/>
                <a:ea typeface="ＭＳ Ｐゴシック" panose="020B0600070205080204" pitchFamily="34" charset="-128"/>
                <a:cs typeface="Times New Roman" panose="02020603050405020304" pitchFamily="18" charset="0"/>
              </a:rPr>
              <a:t>atomic</a:t>
            </a:r>
            <a:r>
              <a:rPr lang="en-US" altLang="en-US" sz="2400" dirty="0">
                <a:latin typeface="Times New Roman" panose="02020603050405020304" pitchFamily="18" charset="0"/>
                <a:ea typeface="ＭＳ Ｐゴシック" panose="020B0600070205080204" pitchFamily="34" charset="-128"/>
                <a:cs typeface="Times New Roman" panose="02020603050405020304" pitchFamily="18" charset="0"/>
              </a:rPr>
              <a:t>; that is, indivisible</a:t>
            </a:r>
          </a:p>
          <a:p>
            <a:pPr lvl="1"/>
            <a:r>
              <a:rPr lang="en-US" altLang="en-US" dirty="0">
                <a:latin typeface="Times New Roman" panose="02020603050405020304" pitchFamily="18" charset="0"/>
                <a:ea typeface="ＭＳ Ｐゴシック" panose="020B0600070205080204" pitchFamily="34" charset="-128"/>
                <a:cs typeface="Times New Roman" panose="02020603050405020304" pitchFamily="18" charset="0"/>
              </a:rPr>
              <a:t>E.g. multivalued attribute values are not atomic</a:t>
            </a:r>
          </a:p>
          <a:p>
            <a:pPr lvl="1"/>
            <a:r>
              <a:rPr lang="en-US" altLang="en-US" dirty="0">
                <a:latin typeface="Times New Roman" panose="02020603050405020304" pitchFamily="18" charset="0"/>
                <a:ea typeface="ＭＳ Ｐゴシック" panose="020B0600070205080204" pitchFamily="34" charset="-128"/>
                <a:cs typeface="Times New Roman" panose="02020603050405020304" pitchFamily="18" charset="0"/>
              </a:rPr>
              <a:t>E.g. composite attribute values are not atomic</a:t>
            </a:r>
          </a:p>
          <a:p>
            <a:r>
              <a:rPr lang="en-US" altLang="en-US" sz="2400" dirty="0">
                <a:latin typeface="Times New Roman" panose="02020603050405020304" pitchFamily="18" charset="0"/>
                <a:ea typeface="ＭＳ Ｐゴシック" panose="020B0600070205080204" pitchFamily="34" charset="-128"/>
                <a:cs typeface="Times New Roman" panose="02020603050405020304" pitchFamily="18" charset="0"/>
              </a:rPr>
              <a:t>The special value</a:t>
            </a:r>
            <a:r>
              <a:rPr lang="en-US" altLang="en-US" sz="2400" b="1" dirty="0">
                <a:solidFill>
                  <a:schemeClr val="tx2"/>
                </a:solidFill>
                <a:latin typeface="Times New Roman" panose="02020603050405020304" pitchFamily="18" charset="0"/>
                <a:ea typeface="ＭＳ Ｐゴシック" panose="020B0600070205080204" pitchFamily="34" charset="-128"/>
                <a:cs typeface="Times New Roman" panose="02020603050405020304" pitchFamily="18" charset="0"/>
              </a:rPr>
              <a:t> </a:t>
            </a:r>
            <a:r>
              <a:rPr lang="en-US" altLang="en-US" sz="2400" b="1" i="1" dirty="0">
                <a:solidFill>
                  <a:srgbClr val="000000"/>
                </a:solidFill>
                <a:latin typeface="Times New Roman" panose="02020603050405020304" pitchFamily="18" charset="0"/>
                <a:ea typeface="ＭＳ Ｐゴシック" panose="020B0600070205080204" pitchFamily="34" charset="-128"/>
                <a:cs typeface="Times New Roman" panose="02020603050405020304" pitchFamily="18" charset="0"/>
              </a:rPr>
              <a:t>null</a:t>
            </a:r>
            <a:r>
              <a:rPr lang="en-US" altLang="en-US" sz="2400" dirty="0">
                <a:latin typeface="Times New Roman" panose="02020603050405020304" pitchFamily="18" charset="0"/>
                <a:ea typeface="ＭＳ Ｐゴシック" panose="020B0600070205080204" pitchFamily="34" charset="-128"/>
                <a:cs typeface="Times New Roman" panose="02020603050405020304" pitchFamily="18" charset="0"/>
              </a:rPr>
              <a:t>  is a member of every domain. Indicated that the value is “unknown”</a:t>
            </a:r>
          </a:p>
          <a:p>
            <a:r>
              <a:rPr lang="en-US" altLang="en-US" sz="2400" dirty="0">
                <a:latin typeface="Times New Roman" panose="02020603050405020304" pitchFamily="18" charset="0"/>
                <a:ea typeface="ＭＳ Ｐゴシック" panose="020B0600070205080204" pitchFamily="34" charset="-128"/>
                <a:cs typeface="Times New Roman" panose="02020603050405020304" pitchFamily="18" charset="0"/>
              </a:rPr>
              <a:t>The null value causes complications in the definition of many operations</a:t>
            </a:r>
          </a:p>
          <a:p>
            <a:pPr lvl="1"/>
            <a:r>
              <a:rPr lang="en-US" dirty="0">
                <a:latin typeface="Times New Roman" panose="02020603050405020304" pitchFamily="18" charset="0"/>
                <a:cs typeface="Times New Roman" panose="02020603050405020304" pitchFamily="18" charset="0"/>
              </a:rPr>
              <a:t>we shall ignore the effect of null values in our main presentation and consider their effect later</a:t>
            </a:r>
            <a:endParaRPr lang="en-US" altLang="en-US" dirty="0">
              <a:latin typeface="Times New Roman" panose="02020603050405020304" pitchFamily="18" charset="0"/>
              <a:ea typeface="ＭＳ Ｐゴシック" panose="020B0600070205080204" pitchFamily="34" charset="-128"/>
              <a:cs typeface="Times New Roman" panose="02020603050405020304" pitchFamily="18" charset="0"/>
            </a:endParaRPr>
          </a:p>
        </p:txBody>
      </p:sp>
    </p:spTree>
    <p:extLst>
      <p:ext uri="{BB962C8B-B14F-4D97-AF65-F5344CB8AC3E}">
        <p14:creationId xmlns:p14="http://schemas.microsoft.com/office/powerpoint/2010/main" val="3929401800"/>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2577058-D29F-448B-ABF7-9BA4AE0348A0}"/>
              </a:ext>
            </a:extLst>
          </p:cNvPr>
          <p:cNvSpPr>
            <a:spLocks noGrp="1"/>
          </p:cNvSpPr>
          <p:nvPr>
            <p:ph idx="1"/>
          </p:nvPr>
        </p:nvSpPr>
        <p:spPr>
          <a:xfrm>
            <a:off x="208548" y="1828800"/>
            <a:ext cx="11855116" cy="4870450"/>
          </a:xfrm>
        </p:spPr>
        <p:txBody>
          <a:bodyPr/>
          <a:lstStyle/>
          <a:p>
            <a:endParaRPr lang="en-US" dirty="0"/>
          </a:p>
          <a:p>
            <a:pPr marL="0" indent="0">
              <a:buNone/>
            </a:pPr>
            <a:r>
              <a:rPr lang="en-IN" dirty="0"/>
              <a:t>                Relation Name</a:t>
            </a:r>
          </a:p>
          <a:p>
            <a:pPr marL="0" indent="0">
              <a:buNone/>
            </a:pPr>
            <a:r>
              <a:rPr lang="en-IN" dirty="0"/>
              <a:t>                                              Attributes</a:t>
            </a:r>
          </a:p>
          <a:p>
            <a:r>
              <a:rPr lang="en-IN" dirty="0"/>
              <a:t>            Student</a:t>
            </a:r>
          </a:p>
          <a:p>
            <a:r>
              <a:rPr lang="en-IN" dirty="0"/>
              <a:t>Tuples </a:t>
            </a:r>
          </a:p>
        </p:txBody>
      </p:sp>
      <p:sp>
        <p:nvSpPr>
          <p:cNvPr id="5" name="Slide Number Placeholder 4">
            <a:extLst>
              <a:ext uri="{FF2B5EF4-FFF2-40B4-BE49-F238E27FC236}">
                <a16:creationId xmlns:a16="http://schemas.microsoft.com/office/drawing/2014/main" id="{ADD3999D-937E-4D48-81B3-EBF669C0738C}"/>
              </a:ext>
            </a:extLst>
          </p:cNvPr>
          <p:cNvSpPr>
            <a:spLocks noGrp="1"/>
          </p:cNvSpPr>
          <p:nvPr>
            <p:ph type="sldNum" sz="quarter" idx="12"/>
          </p:nvPr>
        </p:nvSpPr>
        <p:spPr/>
        <p:txBody>
          <a:bodyPr/>
          <a:lstStyle/>
          <a:p>
            <a:pPr>
              <a:defRPr/>
            </a:pPr>
            <a:fld id="{147856E9-F47B-4B79-B9A6-62404873B010}" type="slidenum">
              <a:rPr lang="en-US" altLang="en-US" smtClean="0"/>
              <a:pPr>
                <a:defRPr/>
              </a:pPr>
              <a:t>9</a:t>
            </a:fld>
            <a:endParaRPr lang="en-US" altLang="en-US"/>
          </a:p>
        </p:txBody>
      </p:sp>
      <p:pic>
        <p:nvPicPr>
          <p:cNvPr id="6" name="Picture 5" descr="C:\Users\Mahesh Kumar Jha\Downloads\CMRIT NEW LOGO-01.png">
            <a:extLst>
              <a:ext uri="{FF2B5EF4-FFF2-40B4-BE49-F238E27FC236}">
                <a16:creationId xmlns:a16="http://schemas.microsoft.com/office/drawing/2014/main" id="{34B1F89B-8219-4219-BF44-DEBC1A9E24CA}"/>
              </a:ext>
            </a:extLst>
          </p:cNvPr>
          <p:cNvPicPr>
            <a:picLocks noChangeAspect="1" noChangeArrowheads="1"/>
          </p:cNvPicPr>
          <p:nvPr/>
        </p:nvPicPr>
        <p:blipFill>
          <a:blip r:embed="rId2">
            <a:clrChange>
              <a:clrFrom>
                <a:srgbClr val="000000"/>
              </a:clrFrom>
              <a:clrTo>
                <a:srgbClr val="000000">
                  <a:alpha val="0"/>
                </a:srgbClr>
              </a:clrTo>
            </a:clrChange>
            <a:extLst>
              <a:ext uri="{28A0092B-C50C-407E-A947-70E740481C1C}">
                <a14:useLocalDpi xmlns:a14="http://schemas.microsoft.com/office/drawing/2010/main" val="0"/>
              </a:ext>
            </a:extLst>
          </a:blip>
          <a:srcRect l="10242" t="16174" r="4218"/>
          <a:stretch>
            <a:fillRect/>
          </a:stretch>
        </p:blipFill>
        <p:spPr bwMode="auto">
          <a:xfrm>
            <a:off x="622300" y="606425"/>
            <a:ext cx="1744663"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Table 7">
            <a:extLst>
              <a:ext uri="{FF2B5EF4-FFF2-40B4-BE49-F238E27FC236}">
                <a16:creationId xmlns:a16="http://schemas.microsoft.com/office/drawing/2014/main" id="{CED8B271-8B9C-4C0D-8AE3-8974FA76376F}"/>
              </a:ext>
            </a:extLst>
          </p:cNvPr>
          <p:cNvGraphicFramePr>
            <a:graphicFrameLocks noGrp="1"/>
          </p:cNvGraphicFramePr>
          <p:nvPr>
            <p:extLst>
              <p:ext uri="{D42A27DB-BD31-4B8C-83A1-F6EECF244321}">
                <p14:modId xmlns:p14="http://schemas.microsoft.com/office/powerpoint/2010/main" val="4221297872"/>
              </p:ext>
            </p:extLst>
          </p:nvPr>
        </p:nvGraphicFramePr>
        <p:xfrm>
          <a:off x="2366963" y="4151730"/>
          <a:ext cx="8128002" cy="1483360"/>
        </p:xfrm>
        <a:graphic>
          <a:graphicData uri="http://schemas.openxmlformats.org/drawingml/2006/table">
            <a:tbl>
              <a:tblPr firstRow="1" bandRow="1">
                <a:tableStyleId>{5C22544A-7EE6-4342-B048-85BDC9FD1C3A}</a:tableStyleId>
              </a:tblPr>
              <a:tblGrid>
                <a:gridCol w="1080588">
                  <a:extLst>
                    <a:ext uri="{9D8B030D-6E8A-4147-A177-3AD203B41FA5}">
                      <a16:colId xmlns:a16="http://schemas.microsoft.com/office/drawing/2014/main" val="1678013123"/>
                    </a:ext>
                  </a:extLst>
                </a:gridCol>
                <a:gridCol w="786063">
                  <a:extLst>
                    <a:ext uri="{9D8B030D-6E8A-4147-A177-3AD203B41FA5}">
                      <a16:colId xmlns:a16="http://schemas.microsoft.com/office/drawing/2014/main" val="3441803170"/>
                    </a:ext>
                  </a:extLst>
                </a:gridCol>
                <a:gridCol w="1684421">
                  <a:extLst>
                    <a:ext uri="{9D8B030D-6E8A-4147-A177-3AD203B41FA5}">
                      <a16:colId xmlns:a16="http://schemas.microsoft.com/office/drawing/2014/main" val="959599521"/>
                    </a:ext>
                  </a:extLst>
                </a:gridCol>
                <a:gridCol w="1636295">
                  <a:extLst>
                    <a:ext uri="{9D8B030D-6E8A-4147-A177-3AD203B41FA5}">
                      <a16:colId xmlns:a16="http://schemas.microsoft.com/office/drawing/2014/main" val="4158038286"/>
                    </a:ext>
                  </a:extLst>
                </a:gridCol>
                <a:gridCol w="1764631">
                  <a:extLst>
                    <a:ext uri="{9D8B030D-6E8A-4147-A177-3AD203B41FA5}">
                      <a16:colId xmlns:a16="http://schemas.microsoft.com/office/drawing/2014/main" val="4027437368"/>
                    </a:ext>
                  </a:extLst>
                </a:gridCol>
                <a:gridCol w="1176004">
                  <a:extLst>
                    <a:ext uri="{9D8B030D-6E8A-4147-A177-3AD203B41FA5}">
                      <a16:colId xmlns:a16="http://schemas.microsoft.com/office/drawing/2014/main" val="2176076976"/>
                    </a:ext>
                  </a:extLst>
                </a:gridCol>
              </a:tblGrid>
              <a:tr h="370840">
                <a:tc>
                  <a:txBody>
                    <a:bodyPr/>
                    <a:lstStyle/>
                    <a:p>
                      <a:r>
                        <a:rPr lang="en-US" dirty="0"/>
                        <a:t>Name</a:t>
                      </a:r>
                      <a:endParaRPr lang="en-IN" dirty="0"/>
                    </a:p>
                  </a:txBody>
                  <a:tcPr/>
                </a:tc>
                <a:tc>
                  <a:txBody>
                    <a:bodyPr/>
                    <a:lstStyle/>
                    <a:p>
                      <a:r>
                        <a:rPr lang="en-US" dirty="0"/>
                        <a:t>SSN</a:t>
                      </a:r>
                      <a:endParaRPr lang="en-IN" dirty="0"/>
                    </a:p>
                  </a:txBody>
                  <a:tcPr/>
                </a:tc>
                <a:tc>
                  <a:txBody>
                    <a:bodyPr/>
                    <a:lstStyle/>
                    <a:p>
                      <a:r>
                        <a:rPr lang="en-US" dirty="0" err="1"/>
                        <a:t>Home_Phone</a:t>
                      </a:r>
                      <a:endParaRPr lang="en-IN" dirty="0"/>
                    </a:p>
                  </a:txBody>
                  <a:tcPr/>
                </a:tc>
                <a:tc>
                  <a:txBody>
                    <a:bodyPr/>
                    <a:lstStyle/>
                    <a:p>
                      <a:r>
                        <a:rPr lang="en-US" dirty="0"/>
                        <a:t>Address</a:t>
                      </a:r>
                      <a:endParaRPr lang="en-IN" dirty="0"/>
                    </a:p>
                  </a:txBody>
                  <a:tcPr/>
                </a:tc>
                <a:tc>
                  <a:txBody>
                    <a:bodyPr/>
                    <a:lstStyle/>
                    <a:p>
                      <a:r>
                        <a:rPr lang="en-US" dirty="0" err="1"/>
                        <a:t>Office_Phone</a:t>
                      </a:r>
                      <a:endParaRPr lang="en-IN" dirty="0"/>
                    </a:p>
                  </a:txBody>
                  <a:tcPr/>
                </a:tc>
                <a:tc>
                  <a:txBody>
                    <a:bodyPr/>
                    <a:lstStyle/>
                    <a:p>
                      <a:r>
                        <a:rPr lang="en-US" dirty="0"/>
                        <a:t>Age</a:t>
                      </a:r>
                      <a:endParaRPr lang="en-IN" dirty="0"/>
                    </a:p>
                  </a:txBody>
                  <a:tcPr/>
                </a:tc>
                <a:extLst>
                  <a:ext uri="{0D108BD9-81ED-4DB2-BD59-A6C34878D82A}">
                    <a16:rowId xmlns:a16="http://schemas.microsoft.com/office/drawing/2014/main" val="1129856783"/>
                  </a:ext>
                </a:extLst>
              </a:tr>
              <a:tr h="370840">
                <a:tc>
                  <a:txBody>
                    <a:bodyPr/>
                    <a:lstStyle/>
                    <a:p>
                      <a:r>
                        <a:rPr lang="en-US" dirty="0"/>
                        <a:t>Marx</a:t>
                      </a:r>
                      <a:endParaRPr lang="en-IN" dirty="0"/>
                    </a:p>
                  </a:txBody>
                  <a:tcPr/>
                </a:tc>
                <a:tc>
                  <a:txBody>
                    <a:bodyPr/>
                    <a:lstStyle/>
                    <a:p>
                      <a:r>
                        <a:rPr lang="en-US" dirty="0"/>
                        <a:t>1001</a:t>
                      </a:r>
                      <a:endParaRPr lang="en-IN" dirty="0"/>
                    </a:p>
                  </a:txBody>
                  <a:tcPr/>
                </a:tc>
                <a:tc>
                  <a:txBody>
                    <a:bodyPr/>
                    <a:lstStyle/>
                    <a:p>
                      <a:r>
                        <a:rPr lang="en-US" dirty="0"/>
                        <a:t>42345</a:t>
                      </a:r>
                      <a:endParaRPr lang="en-IN" dirty="0"/>
                    </a:p>
                  </a:txBody>
                  <a:tcPr/>
                </a:tc>
                <a:tc>
                  <a:txBody>
                    <a:bodyPr/>
                    <a:lstStyle/>
                    <a:p>
                      <a:r>
                        <a:rPr lang="en-US" dirty="0"/>
                        <a:t>12 Germany</a:t>
                      </a:r>
                      <a:endParaRPr lang="en-IN" dirty="0"/>
                    </a:p>
                  </a:txBody>
                  <a:tcPr/>
                </a:tc>
                <a:tc>
                  <a:txBody>
                    <a:bodyPr/>
                    <a:lstStyle/>
                    <a:p>
                      <a:r>
                        <a:rPr lang="en-US" dirty="0"/>
                        <a:t>4857474</a:t>
                      </a:r>
                      <a:endParaRPr lang="en-IN" dirty="0"/>
                    </a:p>
                  </a:txBody>
                  <a:tcPr/>
                </a:tc>
                <a:tc>
                  <a:txBody>
                    <a:bodyPr/>
                    <a:lstStyle/>
                    <a:p>
                      <a:r>
                        <a:rPr lang="en-US" dirty="0"/>
                        <a:t>65</a:t>
                      </a:r>
                      <a:endParaRPr lang="en-IN" dirty="0"/>
                    </a:p>
                  </a:txBody>
                  <a:tcPr/>
                </a:tc>
                <a:extLst>
                  <a:ext uri="{0D108BD9-81ED-4DB2-BD59-A6C34878D82A}">
                    <a16:rowId xmlns:a16="http://schemas.microsoft.com/office/drawing/2014/main" val="825025649"/>
                  </a:ext>
                </a:extLst>
              </a:tr>
              <a:tr h="370840">
                <a:tc>
                  <a:txBody>
                    <a:bodyPr/>
                    <a:lstStyle/>
                    <a:p>
                      <a:r>
                        <a:rPr lang="en-US" dirty="0"/>
                        <a:t>Lenin</a:t>
                      </a:r>
                      <a:endParaRPr lang="en-IN" dirty="0"/>
                    </a:p>
                  </a:txBody>
                  <a:tcPr/>
                </a:tc>
                <a:tc>
                  <a:txBody>
                    <a:bodyPr/>
                    <a:lstStyle/>
                    <a:p>
                      <a:r>
                        <a:rPr lang="en-US" dirty="0"/>
                        <a:t>1201</a:t>
                      </a:r>
                      <a:endParaRPr lang="en-IN" dirty="0"/>
                    </a:p>
                  </a:txBody>
                  <a:tcPr/>
                </a:tc>
                <a:tc>
                  <a:txBody>
                    <a:bodyPr/>
                    <a:lstStyle/>
                    <a:p>
                      <a:r>
                        <a:rPr lang="en-US" dirty="0"/>
                        <a:t>42356</a:t>
                      </a:r>
                      <a:endParaRPr lang="en-IN" dirty="0"/>
                    </a:p>
                  </a:txBody>
                  <a:tcPr/>
                </a:tc>
                <a:tc>
                  <a:txBody>
                    <a:bodyPr/>
                    <a:lstStyle/>
                    <a:p>
                      <a:r>
                        <a:rPr lang="en-US" dirty="0"/>
                        <a:t>34 Masco</a:t>
                      </a:r>
                      <a:endParaRPr lang="en-IN" dirty="0"/>
                    </a:p>
                  </a:txBody>
                  <a:tcPr/>
                </a:tc>
                <a:tc>
                  <a:txBody>
                    <a:bodyPr/>
                    <a:lstStyle/>
                    <a:p>
                      <a:r>
                        <a:rPr lang="en-US" dirty="0"/>
                        <a:t>48456594</a:t>
                      </a:r>
                      <a:endParaRPr lang="en-IN" dirty="0"/>
                    </a:p>
                  </a:txBody>
                  <a:tcPr/>
                </a:tc>
                <a:tc>
                  <a:txBody>
                    <a:bodyPr/>
                    <a:lstStyle/>
                    <a:p>
                      <a:r>
                        <a:rPr lang="en-US" dirty="0"/>
                        <a:t>53</a:t>
                      </a:r>
                      <a:endParaRPr lang="en-IN" dirty="0"/>
                    </a:p>
                  </a:txBody>
                  <a:tcPr/>
                </a:tc>
                <a:extLst>
                  <a:ext uri="{0D108BD9-81ED-4DB2-BD59-A6C34878D82A}">
                    <a16:rowId xmlns:a16="http://schemas.microsoft.com/office/drawing/2014/main" val="652060423"/>
                  </a:ext>
                </a:extLst>
              </a:tr>
              <a:tr h="370840">
                <a:tc>
                  <a:txBody>
                    <a:bodyPr/>
                    <a:lstStyle/>
                    <a:p>
                      <a:r>
                        <a:rPr lang="en-US" dirty="0"/>
                        <a:t>Stalin</a:t>
                      </a:r>
                      <a:endParaRPr lang="en-IN" dirty="0"/>
                    </a:p>
                  </a:txBody>
                  <a:tcPr/>
                </a:tc>
                <a:tc>
                  <a:txBody>
                    <a:bodyPr/>
                    <a:lstStyle/>
                    <a:p>
                      <a:r>
                        <a:rPr lang="en-US" dirty="0"/>
                        <a:t>2313</a:t>
                      </a:r>
                      <a:endParaRPr lang="en-IN" dirty="0"/>
                    </a:p>
                  </a:txBody>
                  <a:tcPr/>
                </a:tc>
                <a:tc>
                  <a:txBody>
                    <a:bodyPr/>
                    <a:lstStyle/>
                    <a:p>
                      <a:r>
                        <a:rPr lang="en-US" dirty="0"/>
                        <a:t>34848</a:t>
                      </a:r>
                      <a:endParaRPr lang="en-IN" dirty="0"/>
                    </a:p>
                  </a:txBody>
                  <a:tcPr/>
                </a:tc>
                <a:tc>
                  <a:txBody>
                    <a:bodyPr/>
                    <a:lstStyle/>
                    <a:p>
                      <a:r>
                        <a:rPr lang="en-US" dirty="0"/>
                        <a:t>23 Russia</a:t>
                      </a:r>
                      <a:endParaRPr lang="en-IN" dirty="0"/>
                    </a:p>
                  </a:txBody>
                  <a:tcPr/>
                </a:tc>
                <a:tc>
                  <a:txBody>
                    <a:bodyPr/>
                    <a:lstStyle/>
                    <a:p>
                      <a:r>
                        <a:rPr lang="en-US" dirty="0"/>
                        <a:t>475648</a:t>
                      </a:r>
                      <a:endParaRPr lang="en-IN" dirty="0"/>
                    </a:p>
                  </a:txBody>
                  <a:tcPr/>
                </a:tc>
                <a:tc>
                  <a:txBody>
                    <a:bodyPr/>
                    <a:lstStyle/>
                    <a:p>
                      <a:r>
                        <a:rPr lang="en-US" dirty="0"/>
                        <a:t>64</a:t>
                      </a:r>
                      <a:endParaRPr lang="en-IN" dirty="0"/>
                    </a:p>
                  </a:txBody>
                  <a:tcPr/>
                </a:tc>
                <a:extLst>
                  <a:ext uri="{0D108BD9-81ED-4DB2-BD59-A6C34878D82A}">
                    <a16:rowId xmlns:a16="http://schemas.microsoft.com/office/drawing/2014/main" val="3526420733"/>
                  </a:ext>
                </a:extLst>
              </a:tr>
            </a:tbl>
          </a:graphicData>
        </a:graphic>
      </p:graphicFrame>
      <p:cxnSp>
        <p:nvCxnSpPr>
          <p:cNvPr id="9" name="Straight Arrow Connector 8">
            <a:extLst>
              <a:ext uri="{FF2B5EF4-FFF2-40B4-BE49-F238E27FC236}">
                <a16:creationId xmlns:a16="http://schemas.microsoft.com/office/drawing/2014/main" id="{F56B6CAF-995C-4CCC-97AE-75977D9052C0}"/>
              </a:ext>
            </a:extLst>
          </p:cNvPr>
          <p:cNvCxnSpPr/>
          <p:nvPr/>
        </p:nvCxnSpPr>
        <p:spPr>
          <a:xfrm>
            <a:off x="1892968" y="4588042"/>
            <a:ext cx="47399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1" name="Straight Arrow Connector 10">
            <a:extLst>
              <a:ext uri="{FF2B5EF4-FFF2-40B4-BE49-F238E27FC236}">
                <a16:creationId xmlns:a16="http://schemas.microsoft.com/office/drawing/2014/main" id="{E12A1B93-208B-481A-A3F7-A45D4442DC0F}"/>
              </a:ext>
            </a:extLst>
          </p:cNvPr>
          <p:cNvCxnSpPr/>
          <p:nvPr/>
        </p:nvCxnSpPr>
        <p:spPr>
          <a:xfrm>
            <a:off x="1876926" y="4636168"/>
            <a:ext cx="490037" cy="44917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C89A758B-0F21-4337-936F-8471E64170AF}"/>
              </a:ext>
            </a:extLst>
          </p:cNvPr>
          <p:cNvCxnSpPr/>
          <p:nvPr/>
        </p:nvCxnSpPr>
        <p:spPr>
          <a:xfrm>
            <a:off x="1697035" y="4732421"/>
            <a:ext cx="669928" cy="68663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5" name="Straight Arrow Connector 14">
            <a:extLst>
              <a:ext uri="{FF2B5EF4-FFF2-40B4-BE49-F238E27FC236}">
                <a16:creationId xmlns:a16="http://schemas.microsoft.com/office/drawing/2014/main" id="{502A3FB0-D7EA-4CA2-8C52-D631F86235DC}"/>
              </a:ext>
            </a:extLst>
          </p:cNvPr>
          <p:cNvCxnSpPr/>
          <p:nvPr/>
        </p:nvCxnSpPr>
        <p:spPr>
          <a:xfrm flipH="1">
            <a:off x="3304674" y="3429000"/>
            <a:ext cx="2566737" cy="72273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7" name="Straight Arrow Connector 16">
            <a:extLst>
              <a:ext uri="{FF2B5EF4-FFF2-40B4-BE49-F238E27FC236}">
                <a16:creationId xmlns:a16="http://schemas.microsoft.com/office/drawing/2014/main" id="{9200863A-7E80-4D0A-A229-875772A3D986}"/>
              </a:ext>
            </a:extLst>
          </p:cNvPr>
          <p:cNvCxnSpPr/>
          <p:nvPr/>
        </p:nvCxnSpPr>
        <p:spPr>
          <a:xfrm flipH="1">
            <a:off x="3882189" y="3429000"/>
            <a:ext cx="2253917" cy="72273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9" name="Straight Arrow Connector 18">
            <a:extLst>
              <a:ext uri="{FF2B5EF4-FFF2-40B4-BE49-F238E27FC236}">
                <a16:creationId xmlns:a16="http://schemas.microsoft.com/office/drawing/2014/main" id="{F8256D21-1CD2-4AAC-AE6B-A2E1B09A7C2A}"/>
              </a:ext>
            </a:extLst>
          </p:cNvPr>
          <p:cNvCxnSpPr/>
          <p:nvPr/>
        </p:nvCxnSpPr>
        <p:spPr>
          <a:xfrm flipH="1">
            <a:off x="5528802" y="3429000"/>
            <a:ext cx="902162" cy="72273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1" name="Straight Arrow Connector 20">
            <a:extLst>
              <a:ext uri="{FF2B5EF4-FFF2-40B4-BE49-F238E27FC236}">
                <a16:creationId xmlns:a16="http://schemas.microsoft.com/office/drawing/2014/main" id="{AA764C2B-E5F5-4900-9D94-AA460CA9A1A3}"/>
              </a:ext>
            </a:extLst>
          </p:cNvPr>
          <p:cNvCxnSpPr/>
          <p:nvPr/>
        </p:nvCxnSpPr>
        <p:spPr>
          <a:xfrm flipH="1">
            <a:off x="6610101" y="3429000"/>
            <a:ext cx="16042" cy="72273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3" name="Straight Arrow Connector 22">
            <a:extLst>
              <a:ext uri="{FF2B5EF4-FFF2-40B4-BE49-F238E27FC236}">
                <a16:creationId xmlns:a16="http://schemas.microsoft.com/office/drawing/2014/main" id="{7CF9FC51-86F3-43CB-B922-587055459F0E}"/>
              </a:ext>
            </a:extLst>
          </p:cNvPr>
          <p:cNvCxnSpPr/>
          <p:nvPr/>
        </p:nvCxnSpPr>
        <p:spPr>
          <a:xfrm>
            <a:off x="6806034" y="3429000"/>
            <a:ext cx="1354051" cy="72273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5" name="Straight Arrow Connector 24">
            <a:extLst>
              <a:ext uri="{FF2B5EF4-FFF2-40B4-BE49-F238E27FC236}">
                <a16:creationId xmlns:a16="http://schemas.microsoft.com/office/drawing/2014/main" id="{D1E16605-E3A3-425C-BF31-FECE4282A94D}"/>
              </a:ext>
            </a:extLst>
          </p:cNvPr>
          <p:cNvCxnSpPr/>
          <p:nvPr/>
        </p:nvCxnSpPr>
        <p:spPr>
          <a:xfrm>
            <a:off x="7100138" y="3429000"/>
            <a:ext cx="2605336" cy="72273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31353715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Boardroom">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26517</TotalTime>
  <Words>6287</Words>
  <Application>Microsoft Office PowerPoint</Application>
  <PresentationFormat>Widescreen</PresentationFormat>
  <Paragraphs>725</Paragraphs>
  <Slides>69</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69</vt:i4>
      </vt:variant>
    </vt:vector>
  </HeadingPairs>
  <TitlesOfParts>
    <vt:vector size="79" baseType="lpstr">
      <vt:lpstr>Arial</vt:lpstr>
      <vt:lpstr>Calibri</vt:lpstr>
      <vt:lpstr>Century Gothic</vt:lpstr>
      <vt:lpstr>Forte</vt:lpstr>
      <vt:lpstr>Monotype Sorts</vt:lpstr>
      <vt:lpstr>Palatino-Bold</vt:lpstr>
      <vt:lpstr>Times New Roman</vt:lpstr>
      <vt:lpstr>Wingdings</vt:lpstr>
      <vt:lpstr>Wingdings 3</vt:lpstr>
      <vt:lpstr>Ion Boardroom</vt:lpstr>
      <vt:lpstr>PowerPoint Presentation</vt:lpstr>
      <vt:lpstr>DBMS - Module 2</vt:lpstr>
      <vt:lpstr>PowerPoint Presentation</vt:lpstr>
      <vt:lpstr>Introduction</vt:lpstr>
      <vt:lpstr>PowerPoint Presentation</vt:lpstr>
      <vt:lpstr>PowerPoint Presentation</vt:lpstr>
      <vt:lpstr>Domain, Attributes, Tuples, and Relations</vt:lpstr>
      <vt:lpstr>PowerPoint Presentation</vt:lpstr>
      <vt:lpstr>PowerPoint Presentation</vt:lpstr>
      <vt:lpstr>PowerPoint Presentation</vt:lpstr>
      <vt:lpstr>Ordering of Tuples in a Relation</vt:lpstr>
      <vt:lpstr>Ordering of Values within a Tuple and an Alternative definition of a relation</vt:lpstr>
      <vt:lpstr>Values and NULLs in the Tuples</vt:lpstr>
      <vt:lpstr>Interpretation(Meaning) of a Relation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Entity Integrity, Referential Integrity, and Foreign Keys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Basic SQL</vt:lpstr>
      <vt:lpstr>PowerPoint Presentation</vt:lpstr>
      <vt:lpstr>PowerPoint Presentation</vt:lpstr>
      <vt:lpstr>PowerPoint Presentation</vt:lpstr>
      <vt:lpstr>PowerPoint Presentation</vt:lpstr>
      <vt:lpstr>PowerPoint Presentation</vt:lpstr>
      <vt:lpstr>PowerPoint Presentation</vt:lpstr>
      <vt:lpstr>Text books and Reference books</vt:lpstr>
      <vt:lpstr>Some useful links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Way Forward…</dc:title>
  <dc:creator>Windows User</dc:creator>
  <cp:lastModifiedBy>Abdul Kather S</cp:lastModifiedBy>
  <cp:revision>1573</cp:revision>
  <cp:lastPrinted>2017-12-21T07:08:41Z</cp:lastPrinted>
  <dcterms:created xsi:type="dcterms:W3CDTF">2017-08-03T09:47:51Z</dcterms:created>
  <dcterms:modified xsi:type="dcterms:W3CDTF">2026-02-18T07:54:47Z</dcterms:modified>
</cp:coreProperties>
</file>